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56"/>
  </p:notesMasterIdLst>
  <p:sldIdLst>
    <p:sldId id="257" r:id="rId2"/>
    <p:sldId id="435" r:id="rId3"/>
    <p:sldId id="442" r:id="rId4"/>
    <p:sldId id="436" r:id="rId5"/>
    <p:sldId id="440" r:id="rId6"/>
    <p:sldId id="437" r:id="rId7"/>
    <p:sldId id="438" r:id="rId8"/>
    <p:sldId id="439" r:id="rId9"/>
    <p:sldId id="468" r:id="rId10"/>
    <p:sldId id="469" r:id="rId11"/>
    <p:sldId id="441"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57" r:id="rId27"/>
    <p:sldId id="458" r:id="rId28"/>
    <p:sldId id="459" r:id="rId29"/>
    <p:sldId id="460" r:id="rId30"/>
    <p:sldId id="462" r:id="rId31"/>
    <p:sldId id="463" r:id="rId32"/>
    <p:sldId id="464" r:id="rId33"/>
    <p:sldId id="465" r:id="rId34"/>
    <p:sldId id="466" r:id="rId35"/>
    <p:sldId id="470" r:id="rId36"/>
    <p:sldId id="467" r:id="rId37"/>
    <p:sldId id="471" r:id="rId38"/>
    <p:sldId id="472" r:id="rId39"/>
    <p:sldId id="473" r:id="rId40"/>
    <p:sldId id="474" r:id="rId41"/>
    <p:sldId id="476" r:id="rId42"/>
    <p:sldId id="477" r:id="rId43"/>
    <p:sldId id="478" r:id="rId44"/>
    <p:sldId id="479" r:id="rId45"/>
    <p:sldId id="480" r:id="rId46"/>
    <p:sldId id="482" r:id="rId47"/>
    <p:sldId id="483" r:id="rId48"/>
    <p:sldId id="484" r:id="rId49"/>
    <p:sldId id="487" r:id="rId50"/>
    <p:sldId id="488" r:id="rId51"/>
    <p:sldId id="486" r:id="rId52"/>
    <p:sldId id="490" r:id="rId53"/>
    <p:sldId id="489" r:id="rId54"/>
    <p:sldId id="349" r:id="rId5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47D8F-BDC1-42CF-812C-E6647F3E07C0}" v="60" dt="2022-09-08T06:35:53.60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7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형원" userId="9177c702-8b89-4be4-a456-962f1ff8ae28" providerId="ADAL" clId="{5E347D8F-BDC1-42CF-812C-E6647F3E07C0}"/>
    <pc:docChg chg="custSel addSld delSld modSld sldOrd">
      <pc:chgData name="이형원" userId="9177c702-8b89-4be4-a456-962f1ff8ae28" providerId="ADAL" clId="{5E347D8F-BDC1-42CF-812C-E6647F3E07C0}" dt="2022-09-08T06:35:53.607" v="803" actId="20577"/>
      <pc:docMkLst>
        <pc:docMk/>
      </pc:docMkLst>
      <pc:sldChg chg="del">
        <pc:chgData name="이형원" userId="9177c702-8b89-4be4-a456-962f1ff8ae28" providerId="ADAL" clId="{5E347D8F-BDC1-42CF-812C-E6647F3E07C0}" dt="2022-09-08T06:28:33.872" v="0" actId="47"/>
        <pc:sldMkLst>
          <pc:docMk/>
          <pc:sldMk cId="711736540" sldId="431"/>
        </pc:sldMkLst>
      </pc:sldChg>
      <pc:sldChg chg="del">
        <pc:chgData name="이형원" userId="9177c702-8b89-4be4-a456-962f1ff8ae28" providerId="ADAL" clId="{5E347D8F-BDC1-42CF-812C-E6647F3E07C0}" dt="2022-09-08T06:28:35.326" v="1" actId="47"/>
        <pc:sldMkLst>
          <pc:docMk/>
          <pc:sldMk cId="3503389171" sldId="432"/>
        </pc:sldMkLst>
      </pc:sldChg>
      <pc:sldChg chg="modSp new del mod ord">
        <pc:chgData name="이형원" userId="9177c702-8b89-4be4-a456-962f1ff8ae28" providerId="ADAL" clId="{5E347D8F-BDC1-42CF-812C-E6647F3E07C0}" dt="2022-09-08T06:29:03.234" v="22" actId="47"/>
        <pc:sldMkLst>
          <pc:docMk/>
          <pc:sldMk cId="444511099" sldId="434"/>
        </pc:sldMkLst>
        <pc:spChg chg="mod">
          <ac:chgData name="이형원" userId="9177c702-8b89-4be4-a456-962f1ff8ae28" providerId="ADAL" clId="{5E347D8F-BDC1-42CF-812C-E6647F3E07C0}" dt="2022-09-08T06:28:54.857" v="20"/>
          <ac:spMkLst>
            <pc:docMk/>
            <pc:sldMk cId="444511099" sldId="434"/>
            <ac:spMk id="2" creationId="{9576FFBF-22EB-627C-24C1-58C882A67477}"/>
          </ac:spMkLst>
        </pc:spChg>
      </pc:sldChg>
      <pc:sldChg chg="modSp new mod">
        <pc:chgData name="이형원" userId="9177c702-8b89-4be4-a456-962f1ff8ae28" providerId="ADAL" clId="{5E347D8F-BDC1-42CF-812C-E6647F3E07C0}" dt="2022-09-08T06:33:06.357" v="463" actId="20577"/>
        <pc:sldMkLst>
          <pc:docMk/>
          <pc:sldMk cId="3452429848" sldId="435"/>
        </pc:sldMkLst>
        <pc:spChg chg="mod">
          <ac:chgData name="이형원" userId="9177c702-8b89-4be4-a456-962f1ff8ae28" providerId="ADAL" clId="{5E347D8F-BDC1-42CF-812C-E6647F3E07C0}" dt="2022-09-08T06:29:16.348" v="42" actId="20577"/>
          <ac:spMkLst>
            <pc:docMk/>
            <pc:sldMk cId="3452429848" sldId="435"/>
            <ac:spMk id="2" creationId="{AA91326E-DF5B-65AD-352C-1559583EBD7A}"/>
          </ac:spMkLst>
        </pc:spChg>
        <pc:spChg chg="mod">
          <ac:chgData name="이형원" userId="9177c702-8b89-4be4-a456-962f1ff8ae28" providerId="ADAL" clId="{5E347D8F-BDC1-42CF-812C-E6647F3E07C0}" dt="2022-09-08T06:33:06.357" v="463" actId="20577"/>
          <ac:spMkLst>
            <pc:docMk/>
            <pc:sldMk cId="3452429848" sldId="435"/>
            <ac:spMk id="3" creationId="{74952EBF-5501-6A0E-E09D-E0C43640D174}"/>
          </ac:spMkLst>
        </pc:spChg>
      </pc:sldChg>
      <pc:sldChg chg="modSp add mod">
        <pc:chgData name="이형원" userId="9177c702-8b89-4be4-a456-962f1ff8ae28" providerId="ADAL" clId="{5E347D8F-BDC1-42CF-812C-E6647F3E07C0}" dt="2022-09-08T06:35:53.607" v="803" actId="20577"/>
        <pc:sldMkLst>
          <pc:docMk/>
          <pc:sldMk cId="928445034" sldId="436"/>
        </pc:sldMkLst>
        <pc:spChg chg="mod">
          <ac:chgData name="이형원" userId="9177c702-8b89-4be4-a456-962f1ff8ae28" providerId="ADAL" clId="{5E347D8F-BDC1-42CF-812C-E6647F3E07C0}" dt="2022-09-08T06:35:53.607" v="803" actId="20577"/>
          <ac:spMkLst>
            <pc:docMk/>
            <pc:sldMk cId="928445034" sldId="436"/>
            <ac:spMk id="3" creationId="{74952EBF-5501-6A0E-E09D-E0C43640D1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B720639D-481D-4846-B978-CD06295AA0F6}" type="datetimeFigureOut">
              <a:rPr lang="ko-KR" altLang="en-US" smtClean="0"/>
              <a:t>2023-09-18</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3E945F8D-5A97-4396-AD7C-C3AEB4C27578}" type="slidenum">
              <a:rPr lang="ko-KR" altLang="en-US" smtClean="0"/>
              <a:t>‹#›</a:t>
            </a:fld>
            <a:endParaRPr lang="ko-KR" altLang="en-US"/>
          </a:p>
        </p:txBody>
      </p:sp>
    </p:spTree>
    <p:extLst>
      <p:ext uri="{BB962C8B-B14F-4D97-AF65-F5344CB8AC3E}">
        <p14:creationId xmlns:p14="http://schemas.microsoft.com/office/powerpoint/2010/main" val="1121729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FD8D97-45F6-4286-A12A-BF7AFE03638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60C6792-224B-470D-8372-8335C2A4A2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369EFE9-8414-4751-A83A-8AF4940F90EC}"/>
              </a:ext>
            </a:extLst>
          </p:cNvPr>
          <p:cNvSpPr>
            <a:spLocks noGrp="1"/>
          </p:cNvSpPr>
          <p:nvPr>
            <p:ph type="dt" sz="half" idx="10"/>
          </p:nvPr>
        </p:nvSpPr>
        <p:spPr/>
        <p:txBody>
          <a:bodyPr/>
          <a:lstStyle/>
          <a:p>
            <a:fld id="{95082140-0D92-4955-AF87-E28AF708D622}"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81B0BFCF-6EFE-4EB3-8DA2-25ED249BB33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8496F39-4227-4080-9E33-F16B4973211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7072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B31114-DA58-46DD-A599-21D640FFC23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AEBCF67-58C0-4EEE-A39C-5BCD5346C5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4B169E-5AB4-40A9-9EBE-55DB59927F3B}"/>
              </a:ext>
            </a:extLst>
          </p:cNvPr>
          <p:cNvSpPr>
            <a:spLocks noGrp="1"/>
          </p:cNvSpPr>
          <p:nvPr>
            <p:ph type="dt" sz="half" idx="10"/>
          </p:nvPr>
        </p:nvSpPr>
        <p:spPr/>
        <p:txBody>
          <a:bodyPr/>
          <a:lstStyle/>
          <a:p>
            <a:fld id="{4C574B6A-CEDB-4E06-8C76-7FA8531ADD91}"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FF73C20A-0948-428A-BCD0-CD285140E08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5608740-E831-4315-8559-37528A34A66B}"/>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2596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D34EC3B-4585-4890-8566-909F94B7150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295C58A-1FD3-40D0-AD05-D3736FDC420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9E7C12-AB8C-4C0F-986D-1214D60C59DC}"/>
              </a:ext>
            </a:extLst>
          </p:cNvPr>
          <p:cNvSpPr>
            <a:spLocks noGrp="1"/>
          </p:cNvSpPr>
          <p:nvPr>
            <p:ph type="dt" sz="half" idx="10"/>
          </p:nvPr>
        </p:nvSpPr>
        <p:spPr/>
        <p:txBody>
          <a:bodyPr/>
          <a:lstStyle/>
          <a:p>
            <a:fld id="{EB8FA7F9-E65E-4DFD-9BF4-69614CA26AEC}"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CCE33BD0-AFE1-44D5-AC81-A3A71256A4E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7104FB0-BC18-4C2B-A29A-7DB994694276}"/>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26893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12CB7B-60EF-47FB-B724-CD9754DBAA7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0089712-F94B-4919-8790-7AC66DC7C4C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2DBFA44-BDC1-4FAE-A38D-574AE05D0871}"/>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07CF591B-45FD-406A-80F2-467F3A43045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667F0BC-78F7-4A18-A55F-F97783E4A164}"/>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5668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6B42B-1081-47E0-8C1F-9D0936A0DB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C7B8E18-60A9-49F5-A726-C8C89CBFB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E2BD8AC-5FA0-4713-A3AC-2255B8971513}"/>
              </a:ext>
            </a:extLst>
          </p:cNvPr>
          <p:cNvSpPr>
            <a:spLocks noGrp="1"/>
          </p:cNvSpPr>
          <p:nvPr>
            <p:ph type="dt" sz="half" idx="10"/>
          </p:nvPr>
        </p:nvSpPr>
        <p:spPr/>
        <p:txBody>
          <a:bodyPr/>
          <a:lstStyle/>
          <a:p>
            <a:fld id="{051F21DD-B1DC-4CE0-83BD-878E9D7630CF}"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0017FEAA-B9E1-441A-84FD-D9433C7F8BF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8B60C7F-A4FF-42F2-8C94-6D509DA201C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96711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644DDE-BFD3-48CA-B4C3-BBC91AF4337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FAD5E7C-BD6E-43BB-8C9F-7260D3D67E8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BD9C091-133E-4A68-84C8-21A3CEB6A11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7ECDFE-AE23-470F-BC5D-9BFD9106CF8B}"/>
              </a:ext>
            </a:extLst>
          </p:cNvPr>
          <p:cNvSpPr>
            <a:spLocks noGrp="1"/>
          </p:cNvSpPr>
          <p:nvPr>
            <p:ph type="dt" sz="half" idx="10"/>
          </p:nvPr>
        </p:nvSpPr>
        <p:spPr/>
        <p:txBody>
          <a:bodyPr/>
          <a:lstStyle/>
          <a:p>
            <a:fld id="{BCEA5168-BD33-40B5-8DDC-5D1BB6284311}"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531D294F-53E0-46E4-AFC2-B48110436FF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626A880E-A564-4C53-8EE1-51AC74C79340}"/>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99000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E1B2A-220A-435B-BA60-90C93339686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A2E01BB-7BBA-467E-A918-8178D161D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CACCE5B-C7DB-491C-B3AC-986B201CF34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4C7DAF6-B407-46D9-A16A-AD6F2D2A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C3E7F83-3BC3-47ED-A366-0FF68E8AA92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03F70AE-56D8-40D6-B0F5-668392ACECD8}"/>
              </a:ext>
            </a:extLst>
          </p:cNvPr>
          <p:cNvSpPr>
            <a:spLocks noGrp="1"/>
          </p:cNvSpPr>
          <p:nvPr>
            <p:ph type="dt" sz="half" idx="10"/>
          </p:nvPr>
        </p:nvSpPr>
        <p:spPr/>
        <p:txBody>
          <a:bodyPr/>
          <a:lstStyle/>
          <a:p>
            <a:fld id="{0A2603D8-BD66-48AE-8519-867F0CBBAC56}" type="datetime1">
              <a:rPr lang="ko-KR" altLang="en-US" smtClean="0"/>
              <a:t>2023-09-18</a:t>
            </a:fld>
            <a:endParaRPr lang="ko-KR" altLang="en-US"/>
          </a:p>
        </p:txBody>
      </p:sp>
      <p:sp>
        <p:nvSpPr>
          <p:cNvPr id="8" name="바닥글 개체 틀 7">
            <a:extLst>
              <a:ext uri="{FF2B5EF4-FFF2-40B4-BE49-F238E27FC236}">
                <a16:creationId xmlns:a16="http://schemas.microsoft.com/office/drawing/2014/main" id="{9419C68E-436E-47E6-ABE0-8575FA36C0B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9" name="슬라이드 번호 개체 틀 8">
            <a:extLst>
              <a:ext uri="{FF2B5EF4-FFF2-40B4-BE49-F238E27FC236}">
                <a16:creationId xmlns:a16="http://schemas.microsoft.com/office/drawing/2014/main" id="{2ECD4D4D-D85B-469B-9DD8-2A4BF65C10A7}"/>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6188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4B8AD-DCA6-4DFF-8A01-37D3B454404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8B6A8F3-2D76-4B55-9500-22E964F01EF5}"/>
              </a:ext>
            </a:extLst>
          </p:cNvPr>
          <p:cNvSpPr>
            <a:spLocks noGrp="1"/>
          </p:cNvSpPr>
          <p:nvPr>
            <p:ph type="dt" sz="half" idx="10"/>
          </p:nvPr>
        </p:nvSpPr>
        <p:spPr/>
        <p:txBody>
          <a:bodyPr/>
          <a:lstStyle/>
          <a:p>
            <a:fld id="{09FF7608-A032-451C-92E2-6A3BA29B30DF}" type="datetime1">
              <a:rPr lang="ko-KR" altLang="en-US" smtClean="0"/>
              <a:t>2023-09-18</a:t>
            </a:fld>
            <a:endParaRPr lang="ko-KR" altLang="en-US"/>
          </a:p>
        </p:txBody>
      </p:sp>
      <p:sp>
        <p:nvSpPr>
          <p:cNvPr id="4" name="바닥글 개체 틀 3">
            <a:extLst>
              <a:ext uri="{FF2B5EF4-FFF2-40B4-BE49-F238E27FC236}">
                <a16:creationId xmlns:a16="http://schemas.microsoft.com/office/drawing/2014/main" id="{E02F7115-03D5-4960-AD57-83AC4191608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5" name="슬라이드 번호 개체 틀 4">
            <a:extLst>
              <a:ext uri="{FF2B5EF4-FFF2-40B4-BE49-F238E27FC236}">
                <a16:creationId xmlns:a16="http://schemas.microsoft.com/office/drawing/2014/main" id="{45A4616E-C09C-49A5-9B46-018DCE3B2723}"/>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83878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779E761-9420-4012-97BC-5AC075E9AA0C}"/>
              </a:ext>
            </a:extLst>
          </p:cNvPr>
          <p:cNvSpPr>
            <a:spLocks noGrp="1"/>
          </p:cNvSpPr>
          <p:nvPr>
            <p:ph type="dt" sz="half" idx="10"/>
          </p:nvPr>
        </p:nvSpPr>
        <p:spPr/>
        <p:txBody>
          <a:bodyPr/>
          <a:lstStyle/>
          <a:p>
            <a:fld id="{D0E68356-BB43-4C39-9104-F3A5721AA273}" type="datetime1">
              <a:rPr lang="ko-KR" altLang="en-US" smtClean="0"/>
              <a:t>2023-09-18</a:t>
            </a:fld>
            <a:endParaRPr lang="ko-KR" altLang="en-US"/>
          </a:p>
        </p:txBody>
      </p:sp>
      <p:sp>
        <p:nvSpPr>
          <p:cNvPr id="3" name="바닥글 개체 틀 2">
            <a:extLst>
              <a:ext uri="{FF2B5EF4-FFF2-40B4-BE49-F238E27FC236}">
                <a16:creationId xmlns:a16="http://schemas.microsoft.com/office/drawing/2014/main" id="{3D73FA8D-5411-4BB3-A2A2-D5758B4317A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4" name="슬라이드 번호 개체 틀 3">
            <a:extLst>
              <a:ext uri="{FF2B5EF4-FFF2-40B4-BE49-F238E27FC236}">
                <a16:creationId xmlns:a16="http://schemas.microsoft.com/office/drawing/2014/main" id="{0B9EB728-B049-4A05-BA64-3FC433DD31D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26057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0E87F-7284-4137-828D-9B5931C964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BC7DAD2-6C96-476D-9BF8-9280EC968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63EA553-B91A-4D90-A504-D0D4A4A88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7064B2D-6D93-445C-B909-F836494B1F17}"/>
              </a:ext>
            </a:extLst>
          </p:cNvPr>
          <p:cNvSpPr>
            <a:spLocks noGrp="1"/>
          </p:cNvSpPr>
          <p:nvPr>
            <p:ph type="dt" sz="half" idx="10"/>
          </p:nvPr>
        </p:nvSpPr>
        <p:spPr/>
        <p:txBody>
          <a:bodyPr/>
          <a:lstStyle/>
          <a:p>
            <a:fld id="{5AF0867E-B4DE-4AF4-9AA8-382C7F4A7EB3}"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30B2DD0B-4304-4E7B-B730-6197FDD85D3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43BF37F1-ACE3-4054-BB83-98AED6F45EAE}"/>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237713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4A7846-05A1-43D8-8192-DF359C3E9E5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B7BF1F0-7CF6-47FA-8568-AA99D6737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AD1C78E-990D-4B6F-BC32-B0ACFD301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EB05D8E-42AA-4651-9F25-B684A116C313}"/>
              </a:ext>
            </a:extLst>
          </p:cNvPr>
          <p:cNvSpPr>
            <a:spLocks noGrp="1"/>
          </p:cNvSpPr>
          <p:nvPr>
            <p:ph type="dt" sz="half" idx="10"/>
          </p:nvPr>
        </p:nvSpPr>
        <p:spPr/>
        <p:txBody>
          <a:bodyPr/>
          <a:lstStyle/>
          <a:p>
            <a:fld id="{32D12FD5-C1E4-4565-8BD1-2B517E7D9943}"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C22AB5F6-F19D-4E5E-8F95-C39E4CC19BA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7" name="슬라이드 번호 개체 틀 6">
            <a:extLst>
              <a:ext uri="{FF2B5EF4-FFF2-40B4-BE49-F238E27FC236}">
                <a16:creationId xmlns:a16="http://schemas.microsoft.com/office/drawing/2014/main" id="{95857AAA-BA8F-4049-9F88-FF94BABDA8F1}"/>
              </a:ext>
            </a:extLst>
          </p:cNvPr>
          <p:cNvSpPr>
            <a:spLocks noGrp="1"/>
          </p:cNvSpPr>
          <p:nvPr>
            <p:ph type="sldNum" sz="quarter" idx="12"/>
          </p:nvPr>
        </p:nvSpPr>
        <p:spPr/>
        <p:txBody>
          <a:body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419932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EF06BCA-78D4-4377-A7BF-20E9F95254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2D2286C-C333-4F75-8D22-79E23DAF3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52C8A5D-A6CF-4C8D-B7E7-684CAE595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B280-DDEB-485F-902B-6C110FEE3BFD}"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354ED48D-9B38-47F7-A2DB-DB51A79D36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C969E1B4-DE91-448B-82E2-3D8992044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EA76D-AC0B-4A8D-A15D-FF0B16DFADCB}" type="slidenum">
              <a:rPr lang="ko-KR" altLang="en-US" smtClean="0"/>
              <a:t>‹#›</a:t>
            </a:fld>
            <a:endParaRPr lang="ko-KR" altLang="en-US"/>
          </a:p>
        </p:txBody>
      </p:sp>
    </p:spTree>
    <p:extLst>
      <p:ext uri="{BB962C8B-B14F-4D97-AF65-F5344CB8AC3E}">
        <p14:creationId xmlns:p14="http://schemas.microsoft.com/office/powerpoint/2010/main" val="143531610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njeackr.sharepoint.com/:p:/s/222ASB133101_/EciPWJvzAsNKiU-WfU4-QuMB6uY-3vUmYtVqwiN-qj-_Bg?e=SjGmph" TargetMode="External"/><Relationship Id="rId2" Type="http://schemas.openxmlformats.org/officeDocument/2006/relationships/hyperlink" Target="https://docs.unity3d.com/Manual/SceneViewNavigation.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unity3d.com/Manual/configuring-project-for-xr.html" TargetMode="External"/><Relationship Id="rId2" Type="http://schemas.openxmlformats.org/officeDocument/2006/relationships/hyperlink" Target="https://docs.unity3d.com/Manual/XR.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unity3d.com/Manual/configuring-project-for-xr.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cs.unity3d.com/Manual/com.unity.xr.interaction.toolki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unity3d.com/Manual/XRPluginArchitectur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unity3d.com/Manual/AROverview.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s.unity3d.com/Manual/VROverview.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Unity-Technologies/arfoundation-sampl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tore.facebook.com/ko-kr/help/quest/articles/getting-started/getting-started-with-rift-s/install-oculus-app-pc-rift-s-setup/" TargetMode="External"/><Relationship Id="rId2" Type="http://schemas.openxmlformats.org/officeDocument/2006/relationships/hyperlink" Target="https://store.facebook.com/ko-kr/help/quest/articles/headsets-and-accessories/oculus-lin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forum.unity.com/forums/ar-vr-xr-discussion.80/" TargetMode="External"/><Relationship Id="rId2" Type="http://schemas.openxmlformats.org/officeDocument/2006/relationships/hyperlink" Target="https://learn.unity.com/search?k=%5B%22tag%3A5900b95a090915001e654b47%22%5D" TargetMode="External"/><Relationship Id="rId1" Type="http://schemas.openxmlformats.org/officeDocument/2006/relationships/slideLayout" Target="../slideLayouts/slideLayout2.xml"/><Relationship Id="rId6" Type="http://schemas.openxmlformats.org/officeDocument/2006/relationships/hyperlink" Target="https://docs.unity3d.com/Manual/SinglePassStereoRendering.html" TargetMode="External"/><Relationship Id="rId5" Type="http://schemas.openxmlformats.org/officeDocument/2006/relationships/hyperlink" Target="https://unity3d.com/what-is-xr-glossary" TargetMode="External"/><Relationship Id="rId4" Type="http://schemas.openxmlformats.org/officeDocument/2006/relationships/hyperlink" Target="https://docs.unity3d.com/2019.3/Documentation/Manual/system-requirements.html#x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nity3d.com/what-is-xr-glossar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docs.unity3d.com/Manual/SinglePassStereoRendering.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freesvg.org/cartoon-desktop-computer-vector-ima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docs.unity3d.com/Packages/com.unity.xr.interaction.toolkit@latest/" TargetMode="External"/><Relationship Id="rId2" Type="http://schemas.openxmlformats.org/officeDocument/2006/relationships/hyperlink" Target="https://docs.unity3d.com/Manual/VROverview.html" TargetMode="External"/><Relationship Id="rId1" Type="http://schemas.openxmlformats.org/officeDocument/2006/relationships/slideLayout" Target="../slideLayouts/slideLayout2.xml"/><Relationship Id="rId4" Type="http://schemas.openxmlformats.org/officeDocument/2006/relationships/hyperlink" Target="https://docs.unity3d.com/Manual/upm-ui.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eveloper.oculus.com/documentation/unity/unity-resources/" TargetMode="External"/><Relationship Id="rId13" Type="http://schemas.openxmlformats.org/officeDocument/2006/relationships/hyperlink" Target="https://developer.oculus.com/documentation/unity/release-archive/" TargetMode="External"/><Relationship Id="rId3" Type="http://schemas.openxmlformats.org/officeDocument/2006/relationships/hyperlink" Target="https://developer.oculus.com/documentation/unity/unity-gs-overview/" TargetMode="External"/><Relationship Id="rId7" Type="http://schemas.openxmlformats.org/officeDocument/2006/relationships/hyperlink" Target="https://developer.oculus.com/documentation/unity/unity-perf/" TargetMode="External"/><Relationship Id="rId12" Type="http://schemas.openxmlformats.org/officeDocument/2006/relationships/hyperlink" Target="https://developer.oculus.com/documentation/unity/unity-cross-platform-dev/" TargetMode="External"/><Relationship Id="rId2" Type="http://schemas.openxmlformats.org/officeDocument/2006/relationships/hyperlink" Target="https://developer.oculus.com/documentation/unity/" TargetMode="External"/><Relationship Id="rId1" Type="http://schemas.openxmlformats.org/officeDocument/2006/relationships/slideLayout" Target="../slideLayouts/slideLayout2.xml"/><Relationship Id="rId6" Type="http://schemas.openxmlformats.org/officeDocument/2006/relationships/hyperlink" Target="https://developer.oculus.com/documentation/unity/book-unity-dg/" TargetMode="External"/><Relationship Id="rId11" Type="http://schemas.openxmlformats.org/officeDocument/2006/relationships/hyperlink" Target="https://developer.oculus.com/documentation/unity/unity-reference-scripting/" TargetMode="External"/><Relationship Id="rId5" Type="http://schemas.openxmlformats.org/officeDocument/2006/relationships/hyperlink" Target="https://developer.oculus.com/documentation/unity/unity-build/" TargetMode="External"/><Relationship Id="rId10" Type="http://schemas.openxmlformats.org/officeDocument/2006/relationships/hyperlink" Target="https://developer.oculus.com/documentation/unity/unity-best-practices-intro/" TargetMode="External"/><Relationship Id="rId4" Type="http://schemas.openxmlformats.org/officeDocument/2006/relationships/hyperlink" Target="https://developer.oculus.com/documentation/unity/unity-utilities-overview/" TargetMode="External"/><Relationship Id="rId9" Type="http://schemas.openxmlformats.org/officeDocument/2006/relationships/hyperlink" Target="https://developer.oculus.com/documentation/unity/unity-sample-framework/" TargetMode="External"/><Relationship Id="rId14" Type="http://schemas.openxmlformats.org/officeDocument/2006/relationships/hyperlink" Target="https://developer.oculus.com/documentation/unity/gear-vr-dev"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windows/mixed-reality/develop/unity/openxr-getting-started" TargetMode="External"/><Relationship Id="rId2" Type="http://schemas.openxmlformats.org/officeDocument/2006/relationships/hyperlink" Target="https://docs.unity3d.com/Packages/com.unity.xr.openxr@1.5/manual/index.html" TargetMode="External"/><Relationship Id="rId1" Type="http://schemas.openxmlformats.org/officeDocument/2006/relationships/slideLayout" Target="../slideLayouts/slideLayout2.xml"/><Relationship Id="rId4" Type="http://schemas.openxmlformats.org/officeDocument/2006/relationships/hyperlink" Target="https://docs.unity3d.com/Packages/com.unity.xr.openxr@1.5/manual/features/oculusquest.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unity3d.com/2019.1/Documentation/ScriptReference/XR.TrackingOriginMode.Device.html" TargetMode="External"/><Relationship Id="rId2" Type="http://schemas.openxmlformats.org/officeDocument/2006/relationships/hyperlink" Target="https://docs.unity3d.com/2019.1/Documentation/ScriptReference/XR.TrackingOriginMode.html" TargetMode="External"/><Relationship Id="rId1" Type="http://schemas.openxmlformats.org/officeDocument/2006/relationships/slideLayout" Target="../slideLayouts/slideLayout2.xml"/><Relationship Id="rId5" Type="http://schemas.openxmlformats.org/officeDocument/2006/relationships/hyperlink" Target="https://docs.unity3d.com/2019.1/Documentation/ScriptReference/XR.TrackingOriginMode.Unknown.html" TargetMode="External"/><Relationship Id="rId4" Type="http://schemas.openxmlformats.org/officeDocument/2006/relationships/hyperlink" Target="https://docs.unity3d.com/2019.1/Documentation/ScriptReference/XR.TrackingOriginMode.Floor.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ijhwlee/GameEngine2/blob/main/y2023/Week03/Block01/GenerateBox.cs" TargetMode="Externa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unity3d.com/Manual/XR.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i.edu/augmented-reality"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fi.edu/tech/what-is-extended-reality" TargetMode="External"/><Relationship Id="rId5" Type="http://schemas.openxmlformats.org/officeDocument/2006/relationships/hyperlink" Target="https://www.fi.edu/tech/what-is-mixed-reality" TargetMode="External"/><Relationship Id="rId4" Type="http://schemas.openxmlformats.org/officeDocument/2006/relationships/hyperlink" Target="https://www.fi.edu/virtual-realit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89212" y="997527"/>
            <a:ext cx="8915399" cy="2262781"/>
          </a:xfrm>
        </p:spPr>
        <p:txBody>
          <a:bodyPr/>
          <a:lstStyle/>
          <a:p>
            <a:r>
              <a:rPr lang="ko-KR" altLang="en-US" dirty="0"/>
              <a:t>게임엔진</a:t>
            </a:r>
            <a:r>
              <a:rPr lang="en-US" altLang="ko-KR" dirty="0"/>
              <a:t>2</a:t>
            </a:r>
            <a:r>
              <a:rPr lang="ko-KR" altLang="en-US" dirty="0"/>
              <a:t> 제</a:t>
            </a:r>
            <a:r>
              <a:rPr lang="en-US" altLang="ko-KR" dirty="0"/>
              <a:t>3</a:t>
            </a:r>
            <a:r>
              <a:rPr lang="ko-KR" altLang="en-US" dirty="0"/>
              <a:t>주</a:t>
            </a:r>
          </a:p>
        </p:txBody>
      </p:sp>
      <p:sp>
        <p:nvSpPr>
          <p:cNvPr id="3" name="부제목 2"/>
          <p:cNvSpPr>
            <a:spLocks noGrp="1"/>
          </p:cNvSpPr>
          <p:nvPr>
            <p:ph type="subTitle" idx="1"/>
          </p:nvPr>
        </p:nvSpPr>
        <p:spPr>
          <a:xfrm>
            <a:off x="2589213" y="4094017"/>
            <a:ext cx="8915399" cy="2244437"/>
          </a:xfrm>
        </p:spPr>
        <p:txBody>
          <a:bodyPr>
            <a:noAutofit/>
          </a:bodyPr>
          <a:lstStyle/>
          <a:p>
            <a:pPr algn="r"/>
            <a:r>
              <a:rPr lang="en-US" altLang="ko-KR" sz="2800" dirty="0"/>
              <a:t>XR</a:t>
            </a:r>
            <a:r>
              <a:rPr lang="ko-KR" altLang="en-US" sz="2800" dirty="0"/>
              <a:t> 소개 및 </a:t>
            </a:r>
            <a:r>
              <a:rPr lang="ko-KR" altLang="en-US" sz="2800" dirty="0" err="1"/>
              <a:t>블럭쌓기</a:t>
            </a:r>
            <a:endParaRPr lang="en-US" altLang="ko-KR" sz="2800" dirty="0"/>
          </a:p>
          <a:p>
            <a:pPr algn="r"/>
            <a:r>
              <a:rPr lang="ko-KR" altLang="en-US" sz="2800" dirty="0" err="1"/>
              <a:t>드론</a:t>
            </a:r>
            <a:r>
              <a:rPr lang="en-US" altLang="ko-KR" sz="2800" dirty="0"/>
              <a:t>IoT</a:t>
            </a:r>
            <a:r>
              <a:rPr lang="ko-KR" altLang="en-US" sz="2800" dirty="0"/>
              <a:t>시뮬레이션학부</a:t>
            </a:r>
            <a:endParaRPr lang="en-US" altLang="ko-KR" sz="2800" dirty="0"/>
          </a:p>
          <a:p>
            <a:pPr algn="r"/>
            <a:r>
              <a:rPr lang="ko-KR" altLang="en-US" sz="2800" dirty="0"/>
              <a:t>담당교수 </a:t>
            </a:r>
            <a:r>
              <a:rPr lang="en-US" altLang="ko-KR" sz="2800" dirty="0"/>
              <a:t>: </a:t>
            </a:r>
            <a:r>
              <a:rPr lang="ko-KR" altLang="en-US" sz="2800" dirty="0"/>
              <a:t>이형원</a:t>
            </a:r>
            <a:endParaRPr lang="en-US" altLang="ko-KR" sz="2800" dirty="0"/>
          </a:p>
          <a:p>
            <a:pPr algn="r"/>
            <a:r>
              <a:rPr lang="en-US" altLang="ko-KR" sz="2800" dirty="0"/>
              <a:t>E304</a:t>
            </a:r>
            <a:r>
              <a:rPr lang="ko-KR" altLang="en-US" sz="2800" dirty="0"/>
              <a:t>호</a:t>
            </a:r>
            <a:r>
              <a:rPr lang="en-US" altLang="ko-KR" sz="2800" dirty="0"/>
              <a:t>, hwlee@inje.ac.kr</a:t>
            </a:r>
            <a:endParaRPr lang="ko-KR" altLang="en-US" sz="2800" dirty="0"/>
          </a:p>
        </p:txBody>
      </p:sp>
      <p:sp>
        <p:nvSpPr>
          <p:cNvPr id="4" name="슬라이드 번호 개체 틀 3">
            <a:extLst>
              <a:ext uri="{FF2B5EF4-FFF2-40B4-BE49-F238E27FC236}">
                <a16:creationId xmlns:a16="http://schemas.microsoft.com/office/drawing/2014/main" id="{97A50F8C-9100-43EB-BF85-E66134E95854}"/>
              </a:ext>
            </a:extLst>
          </p:cNvPr>
          <p:cNvSpPr>
            <a:spLocks noGrp="1"/>
          </p:cNvSpPr>
          <p:nvPr>
            <p:ph type="sldNum" sz="quarter" idx="12"/>
          </p:nvPr>
        </p:nvSpPr>
        <p:spPr/>
        <p:txBody>
          <a:bodyPr/>
          <a:lstStyle/>
          <a:p>
            <a:fld id="{FABEA76D-AC0B-4A8D-A15D-FF0B16DFADCB}" type="slidenum">
              <a:rPr lang="ko-KR" altLang="en-US" smtClean="0"/>
              <a:t>1</a:t>
            </a:fld>
            <a:endParaRPr lang="ko-KR" altLang="en-US"/>
          </a:p>
        </p:txBody>
      </p:sp>
      <p:sp>
        <p:nvSpPr>
          <p:cNvPr id="5" name="날짜 개체 틀 4">
            <a:extLst>
              <a:ext uri="{FF2B5EF4-FFF2-40B4-BE49-F238E27FC236}">
                <a16:creationId xmlns:a16="http://schemas.microsoft.com/office/drawing/2014/main" id="{7376AE27-4926-1066-5AD4-67D2726B71B5}"/>
              </a:ext>
            </a:extLst>
          </p:cNvPr>
          <p:cNvSpPr>
            <a:spLocks noGrp="1"/>
          </p:cNvSpPr>
          <p:nvPr>
            <p:ph type="dt" sz="half" idx="10"/>
          </p:nvPr>
        </p:nvSpPr>
        <p:spPr/>
        <p:txBody>
          <a:bodyPr/>
          <a:lstStyle/>
          <a:p>
            <a:fld id="{3140B9FD-44D8-4148-8192-6C725681D237}"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6B62EECB-334D-3DEC-E130-0AD85720B726}"/>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37707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E8D6AD-1CD3-684D-2B08-BF0C84C6E9B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2D532EC-89AF-5131-5DC8-FAD3AFBCCDA7}"/>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8EE0A301-03AC-EA18-DE12-B751016EAAE3}"/>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5D1668AF-3506-7ACA-62B0-F00B775405F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0A32741-4596-0B69-5071-1A735E94E78D}"/>
              </a:ext>
            </a:extLst>
          </p:cNvPr>
          <p:cNvSpPr>
            <a:spLocks noGrp="1"/>
          </p:cNvSpPr>
          <p:nvPr>
            <p:ph type="sldNum" sz="quarter" idx="12"/>
          </p:nvPr>
        </p:nvSpPr>
        <p:spPr/>
        <p:txBody>
          <a:bodyPr/>
          <a:lstStyle/>
          <a:p>
            <a:fld id="{FABEA76D-AC0B-4A8D-A15D-FF0B16DFADCB}" type="slidenum">
              <a:rPr lang="ko-KR" altLang="en-US" smtClean="0"/>
              <a:t>10</a:t>
            </a:fld>
            <a:endParaRPr lang="ko-KR" altLang="en-US"/>
          </a:p>
        </p:txBody>
      </p:sp>
      <p:pic>
        <p:nvPicPr>
          <p:cNvPr id="7170" name="Picture 2" descr="OpenXR Overview - The Khronos Group Inc">
            <a:extLst>
              <a:ext uri="{FF2B5EF4-FFF2-40B4-BE49-F238E27FC236}">
                <a16:creationId xmlns:a16="http://schemas.microsoft.com/office/drawing/2014/main" id="{638DE551-7B16-6363-C7F6-BD8AFB961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0"/>
            <a:ext cx="9375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42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62E68F-6CFB-A320-8FA5-47EF7D3D5450}"/>
              </a:ext>
            </a:extLst>
          </p:cNvPr>
          <p:cNvSpPr>
            <a:spLocks noGrp="1"/>
          </p:cNvSpPr>
          <p:nvPr>
            <p:ph type="title"/>
          </p:nvPr>
        </p:nvSpPr>
        <p:spPr/>
        <p:txBody>
          <a:bodyPr/>
          <a:lstStyle/>
          <a:p>
            <a:r>
              <a:rPr lang="en-US" altLang="ko-KR" dirty="0"/>
              <a:t>Unity</a:t>
            </a:r>
            <a:r>
              <a:rPr lang="ko-KR" altLang="en-US" dirty="0"/>
              <a:t> </a:t>
            </a:r>
            <a:r>
              <a:rPr lang="en-US" altLang="ko-KR" dirty="0"/>
              <a:t>Editor</a:t>
            </a:r>
            <a:r>
              <a:rPr lang="ko-KR" altLang="en-US" dirty="0"/>
              <a:t> 사용</a:t>
            </a:r>
          </a:p>
        </p:txBody>
      </p:sp>
      <p:sp>
        <p:nvSpPr>
          <p:cNvPr id="3" name="내용 개체 틀 2">
            <a:extLst>
              <a:ext uri="{FF2B5EF4-FFF2-40B4-BE49-F238E27FC236}">
                <a16:creationId xmlns:a16="http://schemas.microsoft.com/office/drawing/2014/main" id="{8664723E-FD11-5130-C5CF-713EA351DA13}"/>
              </a:ext>
            </a:extLst>
          </p:cNvPr>
          <p:cNvSpPr>
            <a:spLocks noGrp="1"/>
          </p:cNvSpPr>
          <p:nvPr>
            <p:ph idx="1"/>
          </p:nvPr>
        </p:nvSpPr>
        <p:spPr/>
        <p:txBody>
          <a:bodyPr/>
          <a:lstStyle/>
          <a:p>
            <a:r>
              <a:rPr lang="en-US" altLang="ko-KR" dirty="0">
                <a:hlinkClick r:id="rId2"/>
              </a:rPr>
              <a:t>Unity - Manual: Scene view navigation (unity3d.com)</a:t>
            </a:r>
            <a:endParaRPr lang="en-US" altLang="ko-KR" dirty="0"/>
          </a:p>
          <a:p>
            <a:r>
              <a:rPr lang="en-US" altLang="ko-KR" dirty="0" err="1"/>
              <a:t>UnityEditor</a:t>
            </a:r>
            <a:r>
              <a:rPr lang="ko-KR" altLang="en-US" dirty="0"/>
              <a:t>사용법</a:t>
            </a:r>
            <a:br>
              <a:rPr lang="en-US" altLang="ko-KR" dirty="0"/>
            </a:br>
            <a:r>
              <a:rPr lang="en-US" altLang="ko-KR" sz="1200" dirty="0"/>
              <a:t>(</a:t>
            </a:r>
            <a:r>
              <a:rPr lang="en-US" altLang="ko-KR" sz="1200" dirty="0">
                <a:hlinkClick r:id="rId3"/>
              </a:rPr>
              <a:t>https://injeackr.sharepoint.com/:p:/s/222ASB133101_/EciPWJvzAsNKiU-WfU4-QuMB6uY-3vUmYtVqwiN-qj-_Bg?e=SjGmph</a:t>
            </a:r>
            <a:r>
              <a:rPr lang="en-US" altLang="ko-KR" sz="1200" dirty="0"/>
              <a:t> )</a:t>
            </a:r>
            <a:endParaRPr lang="ko-KR" altLang="en-US" sz="1200" dirty="0"/>
          </a:p>
        </p:txBody>
      </p:sp>
      <p:sp>
        <p:nvSpPr>
          <p:cNvPr id="4" name="날짜 개체 틀 3">
            <a:extLst>
              <a:ext uri="{FF2B5EF4-FFF2-40B4-BE49-F238E27FC236}">
                <a16:creationId xmlns:a16="http://schemas.microsoft.com/office/drawing/2014/main" id="{18ACA148-B2B3-E598-6547-89DA8B9A4F93}"/>
              </a:ext>
            </a:extLst>
          </p:cNvPr>
          <p:cNvSpPr>
            <a:spLocks noGrp="1"/>
          </p:cNvSpPr>
          <p:nvPr>
            <p:ph type="dt" sz="half" idx="10"/>
          </p:nvPr>
        </p:nvSpPr>
        <p:spPr/>
        <p:txBody>
          <a:bodyPr/>
          <a:lstStyle/>
          <a:p>
            <a:fld id="{11A15385-FCD3-4DAC-9E5E-A70FDDE46D0D}"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811A4310-14F2-D5AC-E1FB-3DA345F0AA6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9DA3138-00AB-8D36-4937-A0F2DE683A68}"/>
              </a:ext>
            </a:extLst>
          </p:cNvPr>
          <p:cNvSpPr>
            <a:spLocks noGrp="1"/>
          </p:cNvSpPr>
          <p:nvPr>
            <p:ph type="sldNum" sz="quarter" idx="12"/>
          </p:nvPr>
        </p:nvSpPr>
        <p:spPr/>
        <p:txBody>
          <a:bodyPr/>
          <a:lstStyle/>
          <a:p>
            <a:fld id="{FABEA76D-AC0B-4A8D-A15D-FF0B16DFADCB}" type="slidenum">
              <a:rPr lang="ko-KR" altLang="en-US" smtClean="0"/>
              <a:t>11</a:t>
            </a:fld>
            <a:endParaRPr lang="ko-KR" altLang="en-US"/>
          </a:p>
        </p:txBody>
      </p:sp>
    </p:spTree>
    <p:extLst>
      <p:ext uri="{BB962C8B-B14F-4D97-AF65-F5344CB8AC3E}">
        <p14:creationId xmlns:p14="http://schemas.microsoft.com/office/powerpoint/2010/main" val="283955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2ADBC-53E9-CBF8-2C8F-658EBA3F93F1}"/>
              </a:ext>
            </a:extLst>
          </p:cNvPr>
          <p:cNvSpPr>
            <a:spLocks noGrp="1"/>
          </p:cNvSpPr>
          <p:nvPr>
            <p:ph type="title"/>
          </p:nvPr>
        </p:nvSpPr>
        <p:spPr/>
        <p:txBody>
          <a:bodyPr/>
          <a:lstStyle/>
          <a:p>
            <a:r>
              <a:rPr lang="en-US" altLang="ko-KR" dirty="0"/>
              <a:t>Supported Platforms</a:t>
            </a:r>
            <a:endParaRPr lang="ko-KR" altLang="en-US" dirty="0"/>
          </a:p>
        </p:txBody>
      </p:sp>
      <p:sp>
        <p:nvSpPr>
          <p:cNvPr id="3" name="내용 개체 틀 2">
            <a:extLst>
              <a:ext uri="{FF2B5EF4-FFF2-40B4-BE49-F238E27FC236}">
                <a16:creationId xmlns:a16="http://schemas.microsoft.com/office/drawing/2014/main" id="{8149276A-0E4C-E498-9E89-1CCC10764A69}"/>
              </a:ext>
            </a:extLst>
          </p:cNvPr>
          <p:cNvSpPr>
            <a:spLocks noGrp="1"/>
          </p:cNvSpPr>
          <p:nvPr>
            <p:ph idx="1"/>
          </p:nvPr>
        </p:nvSpPr>
        <p:spPr/>
        <p:txBody>
          <a:bodyPr/>
          <a:lstStyle/>
          <a:p>
            <a:pPr algn="l">
              <a:buFont typeface="Arial" panose="020B0604020202020204" pitchFamily="34" charset="0"/>
              <a:buChar char="•"/>
            </a:pPr>
            <a:r>
              <a:rPr lang="en-US" altLang="ko-KR" b="0" i="0" dirty="0" err="1">
                <a:solidFill>
                  <a:srgbClr val="455463"/>
                </a:solidFill>
                <a:effectLst/>
                <a:latin typeface="Roboto" panose="02000000000000000000" pitchFamily="2" charset="0"/>
              </a:rPr>
              <a:t>ARKit</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dirty="0" err="1">
                <a:solidFill>
                  <a:srgbClr val="455463"/>
                </a:solidFill>
                <a:effectLst/>
                <a:latin typeface="Roboto" panose="02000000000000000000" pitchFamily="2" charset="0"/>
              </a:rPr>
              <a:t>ARCore</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dirty="0">
                <a:solidFill>
                  <a:srgbClr val="455463"/>
                </a:solidFill>
                <a:effectLst/>
                <a:latin typeface="Roboto" panose="02000000000000000000" pitchFamily="2" charset="0"/>
              </a:rPr>
              <a:t>Microsoft HoloLens</a:t>
            </a:r>
          </a:p>
          <a:p>
            <a:pPr algn="l">
              <a:buFont typeface="Arial" panose="020B0604020202020204" pitchFamily="34" charset="0"/>
              <a:buChar char="•"/>
            </a:pPr>
            <a:r>
              <a:rPr lang="en-US" altLang="ko-KR" b="0" i="0" dirty="0">
                <a:solidFill>
                  <a:srgbClr val="455463"/>
                </a:solidFill>
                <a:effectLst/>
                <a:latin typeface="Roboto" panose="02000000000000000000" pitchFamily="2" charset="0"/>
              </a:rPr>
              <a:t>Windows Mixed Reality</a:t>
            </a:r>
          </a:p>
          <a:p>
            <a:pPr algn="l">
              <a:buFont typeface="Arial" panose="020B0604020202020204" pitchFamily="34" charset="0"/>
              <a:buChar char="•"/>
            </a:pPr>
            <a:r>
              <a:rPr lang="en-US" altLang="ko-KR" b="0" i="0" dirty="0">
                <a:solidFill>
                  <a:srgbClr val="455463"/>
                </a:solidFill>
                <a:effectLst/>
                <a:latin typeface="Roboto" panose="02000000000000000000" pitchFamily="2" charset="0"/>
              </a:rPr>
              <a:t>Magic Leap</a:t>
            </a:r>
          </a:p>
          <a:p>
            <a:pPr algn="l">
              <a:buFont typeface="Arial" panose="020B0604020202020204" pitchFamily="34" charset="0"/>
              <a:buChar char="•"/>
            </a:pPr>
            <a:r>
              <a:rPr lang="en-US" altLang="ko-KR" b="0" i="0" dirty="0">
                <a:solidFill>
                  <a:srgbClr val="455463"/>
                </a:solidFill>
                <a:effectLst/>
                <a:latin typeface="Roboto" panose="02000000000000000000" pitchFamily="2" charset="0"/>
              </a:rPr>
              <a:t>Oculus</a:t>
            </a:r>
          </a:p>
          <a:p>
            <a:pPr algn="l">
              <a:buFont typeface="Arial" panose="020B0604020202020204" pitchFamily="34" charset="0"/>
              <a:buChar char="•"/>
            </a:pPr>
            <a:r>
              <a:rPr lang="en-US" altLang="ko-KR" b="0" i="0" dirty="0" err="1">
                <a:solidFill>
                  <a:srgbClr val="455463"/>
                </a:solidFill>
                <a:effectLst/>
                <a:latin typeface="Roboto" panose="02000000000000000000" pitchFamily="2" charset="0"/>
              </a:rPr>
              <a:t>OpenXR</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dirty="0">
                <a:solidFill>
                  <a:srgbClr val="455463"/>
                </a:solidFill>
                <a:effectLst/>
                <a:latin typeface="Roboto" panose="02000000000000000000" pitchFamily="2" charset="0"/>
              </a:rPr>
              <a:t>PlayStation VR</a:t>
            </a:r>
          </a:p>
        </p:txBody>
      </p:sp>
      <p:sp>
        <p:nvSpPr>
          <p:cNvPr id="4" name="날짜 개체 틀 3">
            <a:extLst>
              <a:ext uri="{FF2B5EF4-FFF2-40B4-BE49-F238E27FC236}">
                <a16:creationId xmlns:a16="http://schemas.microsoft.com/office/drawing/2014/main" id="{FFDF02A2-A6C2-4A21-FE24-AF17E0A7A1FE}"/>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08B4B1B4-A455-EFB5-E520-C117529F82F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A9FDB1D-5054-241D-53AD-BF177D60586E}"/>
              </a:ext>
            </a:extLst>
          </p:cNvPr>
          <p:cNvSpPr>
            <a:spLocks noGrp="1"/>
          </p:cNvSpPr>
          <p:nvPr>
            <p:ph type="sldNum" sz="quarter" idx="12"/>
          </p:nvPr>
        </p:nvSpPr>
        <p:spPr/>
        <p:txBody>
          <a:bodyPr/>
          <a:lstStyle/>
          <a:p>
            <a:fld id="{FABEA76D-AC0B-4A8D-A15D-FF0B16DFADCB}" type="slidenum">
              <a:rPr lang="ko-KR" altLang="en-US" smtClean="0"/>
              <a:t>12</a:t>
            </a:fld>
            <a:endParaRPr lang="ko-KR" altLang="en-US"/>
          </a:p>
        </p:txBody>
      </p:sp>
    </p:spTree>
    <p:extLst>
      <p:ext uri="{BB962C8B-B14F-4D97-AF65-F5344CB8AC3E}">
        <p14:creationId xmlns:p14="http://schemas.microsoft.com/office/powerpoint/2010/main" val="2088151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6CAABF-8B72-5C13-17AB-3CB26886F697}"/>
              </a:ext>
            </a:extLst>
          </p:cNvPr>
          <p:cNvSpPr>
            <a:spLocks noGrp="1"/>
          </p:cNvSpPr>
          <p:nvPr>
            <p:ph type="title"/>
          </p:nvPr>
        </p:nvSpPr>
        <p:spPr/>
        <p:txBody>
          <a:bodyPr/>
          <a:lstStyle/>
          <a:p>
            <a:r>
              <a:rPr lang="en-US" altLang="ko-KR" dirty="0"/>
              <a:t>Unity XR plug-in framework</a:t>
            </a:r>
            <a:r>
              <a:rPr lang="en-US" altLang="ko-KR" sz="1200" dirty="0"/>
              <a:t>(</a:t>
            </a:r>
            <a:r>
              <a:rPr lang="en-US" altLang="ko-KR" sz="1200" dirty="0">
                <a:hlinkClick r:id="rId2"/>
              </a:rPr>
              <a:t>Unity - Manual: XR (unity3d.com)</a:t>
            </a:r>
            <a:r>
              <a:rPr lang="en-US" altLang="ko-KR" sz="1200" dirty="0"/>
              <a:t>)</a:t>
            </a:r>
            <a:endParaRPr lang="ko-KR" altLang="en-US" sz="1200" dirty="0"/>
          </a:p>
        </p:txBody>
      </p:sp>
      <p:sp>
        <p:nvSpPr>
          <p:cNvPr id="3" name="내용 개체 틀 2">
            <a:extLst>
              <a:ext uri="{FF2B5EF4-FFF2-40B4-BE49-F238E27FC236}">
                <a16:creationId xmlns:a16="http://schemas.microsoft.com/office/drawing/2014/main" id="{EEAC24F8-9ACF-29BF-D3EA-765BBC00D4F9}"/>
              </a:ext>
            </a:extLst>
          </p:cNvPr>
          <p:cNvSpPr>
            <a:spLocks noGrp="1"/>
          </p:cNvSpPr>
          <p:nvPr>
            <p:ph idx="1"/>
          </p:nvPr>
        </p:nvSpPr>
        <p:spPr>
          <a:xfrm>
            <a:off x="507345" y="1825625"/>
            <a:ext cx="11244170" cy="4351338"/>
          </a:xfrm>
        </p:spPr>
        <p:txBody>
          <a:bodyPr>
            <a:normAutofit/>
          </a:bodyPr>
          <a:lstStyle/>
          <a:p>
            <a:r>
              <a:rPr lang="en-US" altLang="ko-KR" b="0" i="0" dirty="0">
                <a:solidFill>
                  <a:srgbClr val="455463"/>
                </a:solidFill>
                <a:effectLst/>
                <a:latin typeface="Roboto" panose="02000000000000000000" pitchFamily="2" charset="0"/>
              </a:rPr>
              <a:t>Unity has developed a new </a:t>
            </a:r>
            <a:r>
              <a:rPr lang="en-US" altLang="ko-KR" b="1" i="0" dirty="0">
                <a:solidFill>
                  <a:srgbClr val="455463"/>
                </a:solidFill>
                <a:effectLst/>
                <a:latin typeface="Roboto" panose="02000000000000000000" pitchFamily="2" charset="0"/>
              </a:rPr>
              <a:t>plug-in</a:t>
            </a:r>
            <a:r>
              <a:rPr lang="en-US" altLang="ko-KR" b="0" i="0" dirty="0">
                <a:solidFill>
                  <a:srgbClr val="455463"/>
                </a:solidFill>
                <a:effectLst/>
                <a:latin typeface="Roboto" panose="02000000000000000000" pitchFamily="2" charset="0"/>
              </a:rPr>
              <a:t> framework called XR SDK that enables XR providers to integrate with the Unity engine and make full use of its features. This plug-in based approach improves Unity’s ability to make quick bug fixes, distribute SDK updates from platform partners, and to support new XR devices and runtimes without having to modify the core engine.</a:t>
            </a:r>
          </a:p>
          <a:p>
            <a:r>
              <a:rPr lang="en-US" altLang="ko-KR" b="0" i="0" dirty="0">
                <a:solidFill>
                  <a:srgbClr val="455463"/>
                </a:solidFill>
                <a:effectLst/>
                <a:latin typeface="Roboto" panose="02000000000000000000" pitchFamily="2" charset="0"/>
              </a:rPr>
              <a:t>How to upgrade to the new framework</a:t>
            </a:r>
            <a:r>
              <a:rPr lang="en-US" altLang="ko-KR" sz="1200" b="0" i="0" dirty="0">
                <a:solidFill>
                  <a:srgbClr val="455463"/>
                </a:solidFill>
                <a:effectLst/>
                <a:latin typeface="Roboto" panose="02000000000000000000" pitchFamily="2" charset="0"/>
              </a:rPr>
              <a:t>(</a:t>
            </a:r>
            <a:r>
              <a:rPr lang="en-US" altLang="ko-KR" sz="1200" dirty="0">
                <a:hlinkClick r:id="rId3"/>
              </a:rPr>
              <a:t>https://docs.unity3d.com/Manual/configuring-project-for-xr.html</a:t>
            </a:r>
            <a:r>
              <a:rPr lang="en-US" altLang="ko-KR" sz="1200" dirty="0"/>
              <a:t>)</a:t>
            </a:r>
          </a:p>
          <a:p>
            <a:r>
              <a:rPr lang="en-US" altLang="ko-KR" b="0" i="0" dirty="0">
                <a:solidFill>
                  <a:srgbClr val="455463"/>
                </a:solidFill>
                <a:effectLst/>
                <a:latin typeface="Roboto" panose="02000000000000000000" pitchFamily="2" charset="0"/>
              </a:rPr>
              <a:t>How the new framework functions</a:t>
            </a:r>
            <a:r>
              <a:rPr lang="en-US" altLang="ko-KR" sz="1200" b="0" i="0" dirty="0">
                <a:solidFill>
                  <a:srgbClr val="455463"/>
                </a:solidFill>
                <a:effectLst/>
                <a:latin typeface="Roboto" panose="02000000000000000000" pitchFamily="2" charset="0"/>
              </a:rPr>
              <a:t>(https://docs.unity3d.com/Manual/XRPluginArchitecture.html)</a:t>
            </a:r>
            <a:endParaRPr lang="ko-KR" altLang="en-US" sz="1200" dirty="0"/>
          </a:p>
        </p:txBody>
      </p:sp>
      <p:sp>
        <p:nvSpPr>
          <p:cNvPr id="4" name="날짜 개체 틀 3">
            <a:extLst>
              <a:ext uri="{FF2B5EF4-FFF2-40B4-BE49-F238E27FC236}">
                <a16:creationId xmlns:a16="http://schemas.microsoft.com/office/drawing/2014/main" id="{B30EB378-94C1-5AD1-3224-DF473C864E09}"/>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433B4CF8-778D-A8AB-2DD5-05A6F3828F5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9BF87A4-3582-1712-6531-BD0FA9C09B92}"/>
              </a:ext>
            </a:extLst>
          </p:cNvPr>
          <p:cNvSpPr>
            <a:spLocks noGrp="1"/>
          </p:cNvSpPr>
          <p:nvPr>
            <p:ph type="sldNum" sz="quarter" idx="12"/>
          </p:nvPr>
        </p:nvSpPr>
        <p:spPr/>
        <p:txBody>
          <a:bodyPr/>
          <a:lstStyle/>
          <a:p>
            <a:fld id="{FABEA76D-AC0B-4A8D-A15D-FF0B16DFADCB}" type="slidenum">
              <a:rPr lang="ko-KR" altLang="en-US" smtClean="0"/>
              <a:t>13</a:t>
            </a:fld>
            <a:endParaRPr lang="ko-KR" altLang="en-US"/>
          </a:p>
        </p:txBody>
      </p:sp>
    </p:spTree>
    <p:extLst>
      <p:ext uri="{BB962C8B-B14F-4D97-AF65-F5344CB8AC3E}">
        <p14:creationId xmlns:p14="http://schemas.microsoft.com/office/powerpoint/2010/main" val="302346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AAF2AF-FF63-0C6B-5875-2DFF5AE8F0F7}"/>
              </a:ext>
            </a:extLst>
          </p:cNvPr>
          <p:cNvSpPr>
            <a:spLocks noGrp="1"/>
          </p:cNvSpPr>
          <p:nvPr>
            <p:ph type="title"/>
          </p:nvPr>
        </p:nvSpPr>
        <p:spPr/>
        <p:txBody>
          <a:bodyPr>
            <a:normAutofit/>
          </a:bodyPr>
          <a:lstStyle/>
          <a:p>
            <a:r>
              <a:rPr lang="en-US" altLang="ko-KR" b="1" i="0" dirty="0">
                <a:solidFill>
                  <a:srgbClr val="1B2229"/>
                </a:solidFill>
                <a:effectLst/>
                <a:latin typeface="Roboto" panose="02000000000000000000" pitchFamily="2" charset="0"/>
              </a:rPr>
              <a:t>Configuring your Unity Project for XR</a:t>
            </a:r>
            <a:br>
              <a:rPr lang="en-US" altLang="ko-KR" b="1" i="0" dirty="0">
                <a:solidFill>
                  <a:srgbClr val="1B2229"/>
                </a:solidFill>
                <a:effectLst/>
                <a:latin typeface="Roboto" panose="02000000000000000000" pitchFamily="2" charset="0"/>
              </a:rPr>
            </a:br>
            <a:r>
              <a:rPr lang="en-US" altLang="ko-KR" sz="1300" b="1" i="0" dirty="0">
                <a:solidFill>
                  <a:srgbClr val="1B2229"/>
                </a:solidFill>
                <a:effectLst/>
                <a:latin typeface="Roboto" panose="02000000000000000000" pitchFamily="2" charset="0"/>
              </a:rPr>
              <a:t>(</a:t>
            </a:r>
            <a:r>
              <a:rPr lang="en-US" altLang="ko-KR" sz="1300" dirty="0">
                <a:hlinkClick r:id="rId2"/>
              </a:rPr>
              <a:t>Unity - Manual: Configuring your Unity Project for XR (unity3d.com)</a:t>
            </a:r>
            <a:r>
              <a:rPr lang="en-US" altLang="ko-KR" sz="1300" dirty="0"/>
              <a:t>)</a:t>
            </a:r>
            <a:endParaRPr lang="ko-KR" altLang="en-US" sz="1300" dirty="0"/>
          </a:p>
        </p:txBody>
      </p:sp>
      <p:sp>
        <p:nvSpPr>
          <p:cNvPr id="3" name="내용 개체 틀 2">
            <a:extLst>
              <a:ext uri="{FF2B5EF4-FFF2-40B4-BE49-F238E27FC236}">
                <a16:creationId xmlns:a16="http://schemas.microsoft.com/office/drawing/2014/main" id="{EEAF3167-4C23-3DE6-1CF3-B937A6440278}"/>
              </a:ext>
            </a:extLst>
          </p:cNvPr>
          <p:cNvSpPr>
            <a:spLocks noGrp="1"/>
          </p:cNvSpPr>
          <p:nvPr>
            <p:ph idx="1"/>
          </p:nvPr>
        </p:nvSpPr>
        <p:spPr/>
        <p:txBody>
          <a:bodyPr>
            <a:normAutofit fontScale="85000" lnSpcReduction="20000"/>
          </a:bodyPr>
          <a:lstStyle/>
          <a:p>
            <a:pPr algn="l">
              <a:buFont typeface="+mj-lt"/>
              <a:buAutoNum type="arabicPeriod"/>
            </a:pPr>
            <a:r>
              <a:rPr lang="en-US" altLang="ko-KR" b="0" i="0" dirty="0">
                <a:solidFill>
                  <a:srgbClr val="455463"/>
                </a:solidFill>
                <a:effectLst/>
                <a:latin typeface="Roboto" panose="02000000000000000000" pitchFamily="2" charset="0"/>
              </a:rPr>
              <a:t>Open the </a:t>
            </a:r>
            <a:r>
              <a:rPr lang="en-US" altLang="ko-KR" b="1" i="0" dirty="0">
                <a:solidFill>
                  <a:srgbClr val="455463"/>
                </a:solidFill>
                <a:effectLst/>
                <a:latin typeface="Roboto" panose="02000000000000000000" pitchFamily="2" charset="0"/>
              </a:rPr>
              <a:t>Project Settings</a:t>
            </a:r>
            <a:r>
              <a:rPr lang="en-US" altLang="ko-KR" b="0" i="0" dirty="0">
                <a:solidFill>
                  <a:srgbClr val="455463"/>
                </a:solidFill>
                <a:effectLst/>
                <a:latin typeface="Roboto" panose="02000000000000000000" pitchFamily="2" charset="0"/>
              </a:rPr>
              <a:t> window (menu: </a:t>
            </a:r>
            <a:r>
              <a:rPr lang="en-US" altLang="ko-KR" b="1" i="0" dirty="0">
                <a:solidFill>
                  <a:srgbClr val="455463"/>
                </a:solidFill>
                <a:effectLst/>
                <a:latin typeface="Roboto" panose="02000000000000000000" pitchFamily="2" charset="0"/>
              </a:rPr>
              <a:t>Edit &gt; Project Settings</a:t>
            </a:r>
            <a:r>
              <a:rPr lang="en-US" altLang="ko-KR" b="0" i="0" dirty="0">
                <a:solidFill>
                  <a:srgbClr val="455463"/>
                </a:solidFill>
                <a:effectLst/>
                <a:latin typeface="Roboto" panose="02000000000000000000" pitchFamily="2" charset="0"/>
              </a:rPr>
              <a:t>), and select </a:t>
            </a:r>
            <a:r>
              <a:rPr lang="en-US" altLang="ko-KR" b="1" i="0" dirty="0">
                <a:solidFill>
                  <a:srgbClr val="455463"/>
                </a:solidFill>
                <a:effectLst/>
                <a:latin typeface="Roboto" panose="02000000000000000000" pitchFamily="2" charset="0"/>
              </a:rPr>
              <a:t>XR Plug-in Management</a:t>
            </a:r>
            <a:r>
              <a:rPr lang="en-US" altLang="ko-KR" b="0" i="0" dirty="0">
                <a:solidFill>
                  <a:srgbClr val="455463"/>
                </a:solidFill>
                <a:effectLst/>
                <a:latin typeface="Roboto" panose="02000000000000000000" pitchFamily="2" charset="0"/>
              </a:rPr>
              <a:t>.</a:t>
            </a:r>
          </a:p>
          <a:p>
            <a:pPr algn="l">
              <a:buFont typeface="+mj-lt"/>
              <a:buAutoNum type="arabicPeriod"/>
            </a:pPr>
            <a:r>
              <a:rPr lang="en-US" altLang="ko-KR" b="0" i="0" dirty="0">
                <a:solidFill>
                  <a:srgbClr val="455463"/>
                </a:solidFill>
                <a:effectLst/>
                <a:latin typeface="Roboto" panose="02000000000000000000" pitchFamily="2" charset="0"/>
              </a:rPr>
              <a:t>Click </a:t>
            </a:r>
            <a:r>
              <a:rPr lang="en-US" altLang="ko-KR" b="1" i="0" dirty="0">
                <a:solidFill>
                  <a:srgbClr val="455463"/>
                </a:solidFill>
                <a:effectLst/>
                <a:latin typeface="Roboto" panose="02000000000000000000" pitchFamily="2" charset="0"/>
              </a:rPr>
              <a:t>Install XR Plug-in Management</a:t>
            </a:r>
            <a:r>
              <a:rPr lang="en-US" altLang="ko-KR" b="0" i="0" dirty="0">
                <a:solidFill>
                  <a:srgbClr val="455463"/>
                </a:solidFill>
                <a:effectLst/>
                <a:latin typeface="Roboto" panose="02000000000000000000" pitchFamily="2" charset="0"/>
              </a:rPr>
              <a:t> if the package hasn’t been installed already. You can also install it from the </a:t>
            </a:r>
            <a:r>
              <a:rPr lang="en-US" altLang="ko-KR" b="1" i="0" dirty="0">
                <a:solidFill>
                  <a:srgbClr val="455463"/>
                </a:solidFill>
                <a:effectLst/>
                <a:latin typeface="Roboto" panose="02000000000000000000" pitchFamily="2" charset="0"/>
              </a:rPr>
              <a:t>Package Manager</a:t>
            </a:r>
            <a:r>
              <a:rPr lang="en-US" altLang="ko-KR" b="0" i="0" dirty="0">
                <a:solidFill>
                  <a:srgbClr val="455463"/>
                </a:solidFill>
                <a:effectLst/>
                <a:latin typeface="Roboto" panose="02000000000000000000" pitchFamily="2" charset="0"/>
              </a:rPr>
              <a:t> window.</a:t>
            </a:r>
          </a:p>
          <a:p>
            <a:pPr algn="l">
              <a:buFont typeface="+mj-lt"/>
              <a:buAutoNum type="arabicPeriod"/>
            </a:pPr>
            <a:r>
              <a:rPr lang="en-US" altLang="ko-KR" b="0" i="0" dirty="0">
                <a:solidFill>
                  <a:srgbClr val="455463"/>
                </a:solidFill>
                <a:effectLst/>
                <a:latin typeface="Roboto" panose="02000000000000000000" pitchFamily="2" charset="0"/>
              </a:rPr>
              <a:t>After installation completes, select a </a:t>
            </a:r>
            <a:r>
              <a:rPr lang="en-US" altLang="ko-KR" b="1" i="0" dirty="0">
                <a:solidFill>
                  <a:srgbClr val="455463"/>
                </a:solidFill>
                <a:effectLst/>
                <a:latin typeface="Roboto" panose="02000000000000000000" pitchFamily="2" charset="0"/>
              </a:rPr>
              <a:t>Plug-in</a:t>
            </a:r>
            <a:br>
              <a:rPr lang="en-US" altLang="ko-KR" b="1" i="0" dirty="0">
                <a:solidFill>
                  <a:srgbClr val="444444"/>
                </a:solidFill>
                <a:effectLst/>
                <a:latin typeface="Roboto" panose="02000000000000000000" pitchFamily="2" charset="0"/>
              </a:rPr>
            </a:br>
            <a:r>
              <a:rPr lang="en-US" altLang="ko-KR" b="1" i="0" dirty="0">
                <a:solidFill>
                  <a:srgbClr val="455463"/>
                </a:solidFill>
                <a:effectLst/>
                <a:latin typeface="Roboto" panose="02000000000000000000" pitchFamily="2" charset="0"/>
              </a:rPr>
              <a:t> Provider</a:t>
            </a:r>
            <a:r>
              <a:rPr lang="en-US" altLang="ko-KR" b="0" i="0" dirty="0">
                <a:solidFill>
                  <a:srgbClr val="455463"/>
                </a:solidFill>
                <a:effectLst/>
                <a:latin typeface="Roboto" panose="02000000000000000000" pitchFamily="2" charset="0"/>
              </a:rPr>
              <a:t> to enable it for the corresponding build target. To do this:</a:t>
            </a:r>
          </a:p>
          <a:p>
            <a:pPr marL="742950" lvl="1" indent="-285750" algn="l">
              <a:buFont typeface="+mj-lt"/>
              <a:buAutoNum type="arabicPeriod"/>
            </a:pPr>
            <a:r>
              <a:rPr lang="en-US" altLang="ko-KR" b="0" i="0" dirty="0">
                <a:solidFill>
                  <a:srgbClr val="455463"/>
                </a:solidFill>
                <a:effectLst/>
                <a:latin typeface="Roboto" panose="02000000000000000000" pitchFamily="2" charset="0"/>
              </a:rPr>
              <a:t>Select a build target (for example, Android).</a:t>
            </a:r>
          </a:p>
          <a:p>
            <a:pPr marL="742950" lvl="1" indent="-285750" algn="l">
              <a:buFont typeface="+mj-lt"/>
              <a:buAutoNum type="arabicPeriod"/>
            </a:pPr>
            <a:r>
              <a:rPr lang="en-US" altLang="ko-KR" b="0" i="0" dirty="0">
                <a:solidFill>
                  <a:srgbClr val="455463"/>
                </a:solidFill>
                <a:effectLst/>
                <a:latin typeface="Roboto" panose="02000000000000000000" pitchFamily="2" charset="0"/>
              </a:rPr>
              <a:t>Select the checkbox to the left of each plug-in you want to use for that build target.</a:t>
            </a:r>
          </a:p>
          <a:p>
            <a:pPr algn="l">
              <a:buFont typeface="+mj-lt"/>
              <a:buAutoNum type="arabicPeriod"/>
            </a:pPr>
            <a:r>
              <a:rPr lang="en-US" altLang="ko-KR" b="0" i="0" dirty="0">
                <a:solidFill>
                  <a:srgbClr val="455463"/>
                </a:solidFill>
                <a:effectLst/>
                <a:latin typeface="Roboto" panose="02000000000000000000" pitchFamily="2" charset="0"/>
              </a:rPr>
              <a:t>After a plug-in loads, it displays in the left-hand navigation, under </a:t>
            </a:r>
            <a:r>
              <a:rPr lang="en-US" altLang="ko-KR" b="1" i="0" dirty="0">
                <a:solidFill>
                  <a:srgbClr val="455463"/>
                </a:solidFill>
                <a:effectLst/>
                <a:latin typeface="Roboto" panose="02000000000000000000" pitchFamily="2" charset="0"/>
              </a:rPr>
              <a:t>XR</a:t>
            </a:r>
            <a:br>
              <a:rPr lang="en-US" altLang="ko-KR" b="0" i="0" dirty="0">
                <a:solidFill>
                  <a:srgbClr val="444444"/>
                </a:solidFill>
                <a:effectLst/>
                <a:latin typeface="Roboto" panose="02000000000000000000" pitchFamily="2" charset="0"/>
              </a:rPr>
            </a:br>
            <a:r>
              <a:rPr lang="en-US" altLang="ko-KR" b="0" i="0" dirty="0">
                <a:solidFill>
                  <a:srgbClr val="455463"/>
                </a:solidFill>
                <a:effectLst/>
                <a:latin typeface="Roboto" panose="02000000000000000000" pitchFamily="2" charset="0"/>
              </a:rPr>
              <a:t> Plug-in Management. Click the plug-in to configure its settings for each build target.</a:t>
            </a:r>
          </a:p>
          <a:p>
            <a:pPr algn="l">
              <a:buFont typeface="+mj-lt"/>
              <a:buAutoNum type="arabicPeriod"/>
            </a:pPr>
            <a:r>
              <a:rPr lang="en-US" altLang="ko-KR" b="0" i="0" dirty="0">
                <a:solidFill>
                  <a:srgbClr val="455463"/>
                </a:solidFill>
                <a:effectLst/>
                <a:latin typeface="Roboto" panose="02000000000000000000" pitchFamily="2" charset="0"/>
              </a:rPr>
              <a:t>To set up tracking, from Unity’s main menu, go to </a:t>
            </a:r>
            <a:r>
              <a:rPr lang="en-US" altLang="ko-KR" b="0" i="0" dirty="0" err="1">
                <a:solidFill>
                  <a:srgbClr val="455463"/>
                </a:solidFill>
                <a:effectLst/>
                <a:latin typeface="Roboto" panose="02000000000000000000" pitchFamily="2" charset="0"/>
              </a:rPr>
              <a:t>GameObject</a:t>
            </a:r>
            <a:r>
              <a:rPr lang="en-US" altLang="ko-KR" b="0" i="0" dirty="0">
                <a:solidFill>
                  <a:srgbClr val="455463"/>
                </a:solidFill>
                <a:effectLst/>
                <a:latin typeface="Roboto" panose="02000000000000000000" pitchFamily="2" charset="0"/>
              </a:rPr>
              <a:t> &gt; XR &gt; Add XR Origin(Action-based).</a:t>
            </a:r>
          </a:p>
        </p:txBody>
      </p:sp>
      <p:sp>
        <p:nvSpPr>
          <p:cNvPr id="4" name="날짜 개체 틀 3">
            <a:extLst>
              <a:ext uri="{FF2B5EF4-FFF2-40B4-BE49-F238E27FC236}">
                <a16:creationId xmlns:a16="http://schemas.microsoft.com/office/drawing/2014/main" id="{36628AA6-30B3-F652-C381-BC3C249F88C9}"/>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AC9E5092-736A-CAD0-41C8-9A8396EF6BC9}"/>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F0807009-0FFA-6395-6542-3FA0CF761F8E}"/>
              </a:ext>
            </a:extLst>
          </p:cNvPr>
          <p:cNvSpPr>
            <a:spLocks noGrp="1"/>
          </p:cNvSpPr>
          <p:nvPr>
            <p:ph type="sldNum" sz="quarter" idx="12"/>
          </p:nvPr>
        </p:nvSpPr>
        <p:spPr/>
        <p:txBody>
          <a:bodyPr/>
          <a:lstStyle/>
          <a:p>
            <a:fld id="{FABEA76D-AC0B-4A8D-A15D-FF0B16DFADCB}" type="slidenum">
              <a:rPr lang="ko-KR" altLang="en-US" smtClean="0"/>
              <a:t>14</a:t>
            </a:fld>
            <a:endParaRPr lang="ko-KR" altLang="en-US"/>
          </a:p>
        </p:txBody>
      </p:sp>
    </p:spTree>
    <p:extLst>
      <p:ext uri="{BB962C8B-B14F-4D97-AF65-F5344CB8AC3E}">
        <p14:creationId xmlns:p14="http://schemas.microsoft.com/office/powerpoint/2010/main" val="366573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E0891D-B5B5-88CC-E690-58BB1E84A014}"/>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XR Interaction Toolkit</a:t>
            </a:r>
            <a:r>
              <a:rPr lang="en-US" altLang="ko-KR" sz="1200" b="1" i="0" dirty="0">
                <a:solidFill>
                  <a:srgbClr val="1B2229"/>
                </a:solidFill>
                <a:effectLst/>
                <a:latin typeface="Roboto" panose="02000000000000000000" pitchFamily="2" charset="0"/>
              </a:rPr>
              <a:t>(</a:t>
            </a:r>
            <a:r>
              <a:rPr lang="en-US" altLang="ko-KR" sz="1200" dirty="0">
                <a:hlinkClick r:id="rId2"/>
              </a:rPr>
              <a:t>Unity - Manual: XR Interaction Toolkit (unity3d.com)</a:t>
            </a:r>
            <a:r>
              <a:rPr lang="en-US" altLang="ko-KR" sz="1200" dirty="0"/>
              <a:t>)</a:t>
            </a:r>
            <a:endParaRPr lang="ko-KR" altLang="en-US" sz="1200" dirty="0"/>
          </a:p>
        </p:txBody>
      </p:sp>
      <p:sp>
        <p:nvSpPr>
          <p:cNvPr id="3" name="내용 개체 틀 2">
            <a:extLst>
              <a:ext uri="{FF2B5EF4-FFF2-40B4-BE49-F238E27FC236}">
                <a16:creationId xmlns:a16="http://schemas.microsoft.com/office/drawing/2014/main" id="{5082384D-1470-DE36-5914-4573CB516F97}"/>
              </a:ext>
            </a:extLst>
          </p:cNvPr>
          <p:cNvSpPr>
            <a:spLocks noGrp="1"/>
          </p:cNvSpPr>
          <p:nvPr>
            <p:ph idx="1"/>
          </p:nvPr>
        </p:nvSpPr>
        <p:spPr/>
        <p:txBody>
          <a:bodyPr/>
          <a:lstStyle/>
          <a:p>
            <a:r>
              <a:rPr lang="en-US" altLang="ko-KR" b="0" i="0" dirty="0">
                <a:solidFill>
                  <a:srgbClr val="455463"/>
                </a:solidFill>
                <a:effectLst/>
                <a:latin typeface="Roboto" panose="02000000000000000000" pitchFamily="2" charset="0"/>
              </a:rPr>
              <a:t>A high-level, component-based, interaction system for creating VR and AR experiences. It provides a framework that makes 3D and UI interactions available from Unity input events. The core of this system is a set of base Interactor and Interactable components, and an Interaction Manager that ties these two types of components together. It also contains components that you can use for locomotion and drawing visuals.</a:t>
            </a:r>
            <a:endParaRPr lang="ko-KR" altLang="en-US" dirty="0"/>
          </a:p>
        </p:txBody>
      </p:sp>
      <p:sp>
        <p:nvSpPr>
          <p:cNvPr id="4" name="날짜 개체 틀 3">
            <a:extLst>
              <a:ext uri="{FF2B5EF4-FFF2-40B4-BE49-F238E27FC236}">
                <a16:creationId xmlns:a16="http://schemas.microsoft.com/office/drawing/2014/main" id="{0C1EA36E-B53E-B999-795C-6CE20D11AD5D}"/>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A1A28A3D-D91F-A26D-FF77-154441969AE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97F30DD0-224E-45DC-1131-DBA2F31A49D9}"/>
              </a:ext>
            </a:extLst>
          </p:cNvPr>
          <p:cNvSpPr>
            <a:spLocks noGrp="1"/>
          </p:cNvSpPr>
          <p:nvPr>
            <p:ph type="sldNum" sz="quarter" idx="12"/>
          </p:nvPr>
        </p:nvSpPr>
        <p:spPr/>
        <p:txBody>
          <a:bodyPr/>
          <a:lstStyle/>
          <a:p>
            <a:fld id="{FABEA76D-AC0B-4A8D-A15D-FF0B16DFADCB}" type="slidenum">
              <a:rPr lang="ko-KR" altLang="en-US" smtClean="0"/>
              <a:t>15</a:t>
            </a:fld>
            <a:endParaRPr lang="ko-KR" altLang="en-US"/>
          </a:p>
        </p:txBody>
      </p:sp>
    </p:spTree>
    <p:extLst>
      <p:ext uri="{BB962C8B-B14F-4D97-AF65-F5344CB8AC3E}">
        <p14:creationId xmlns:p14="http://schemas.microsoft.com/office/powerpoint/2010/main" val="322633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338B39-E936-B184-0ACE-27FB0A765AA8}"/>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XR Plug-in Framework</a:t>
            </a:r>
            <a:r>
              <a:rPr lang="en-US" altLang="ko-KR" sz="1200" b="1" i="0" dirty="0">
                <a:solidFill>
                  <a:srgbClr val="1B2229"/>
                </a:solidFill>
                <a:effectLst/>
                <a:latin typeface="Roboto" panose="02000000000000000000" pitchFamily="2" charset="0"/>
              </a:rPr>
              <a:t>(</a:t>
            </a:r>
            <a:r>
              <a:rPr lang="en-US" altLang="ko-KR" sz="1200" dirty="0">
                <a:hlinkClick r:id="rId2"/>
              </a:rPr>
              <a:t>Unity - Manual: XR Plug-in Framework (unity3d.com)</a:t>
            </a:r>
            <a:r>
              <a:rPr lang="en-US" altLang="ko-KR" sz="1200" dirty="0"/>
              <a:t>)</a:t>
            </a:r>
            <a:endParaRPr lang="ko-KR" altLang="en-US" sz="1200" dirty="0"/>
          </a:p>
        </p:txBody>
      </p:sp>
      <p:sp>
        <p:nvSpPr>
          <p:cNvPr id="4" name="날짜 개체 틀 3">
            <a:extLst>
              <a:ext uri="{FF2B5EF4-FFF2-40B4-BE49-F238E27FC236}">
                <a16:creationId xmlns:a16="http://schemas.microsoft.com/office/drawing/2014/main" id="{53CEFC0F-D83C-DF41-1846-7C52917246B6}"/>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337816D4-43B2-3BBD-5F02-1F431FE7BBD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119437A-9B10-0123-1813-A965C8E98092}"/>
              </a:ext>
            </a:extLst>
          </p:cNvPr>
          <p:cNvSpPr>
            <a:spLocks noGrp="1"/>
          </p:cNvSpPr>
          <p:nvPr>
            <p:ph type="sldNum" sz="quarter" idx="12"/>
          </p:nvPr>
        </p:nvSpPr>
        <p:spPr/>
        <p:txBody>
          <a:bodyPr/>
          <a:lstStyle/>
          <a:p>
            <a:fld id="{FABEA76D-AC0B-4A8D-A15D-FF0B16DFADCB}" type="slidenum">
              <a:rPr lang="ko-KR" altLang="en-US" smtClean="0"/>
              <a:t>16</a:t>
            </a:fld>
            <a:endParaRPr lang="ko-KR" altLang="en-US"/>
          </a:p>
        </p:txBody>
      </p:sp>
      <p:pic>
        <p:nvPicPr>
          <p:cNvPr id="1026" name="Picture 2" descr="This diagram illustrates the current Unity XR plug-in framework structure, and how it works with platform provider implementations.">
            <a:extLst>
              <a:ext uri="{FF2B5EF4-FFF2-40B4-BE49-F238E27FC236}">
                <a16:creationId xmlns:a16="http://schemas.microsoft.com/office/drawing/2014/main" id="{F64E5168-98B6-B607-6D00-581B61121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489" y="1239756"/>
            <a:ext cx="7043960" cy="5199460"/>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DC0907A9-B1E5-9A79-9713-BAA097B76F82}"/>
              </a:ext>
            </a:extLst>
          </p:cNvPr>
          <p:cNvSpPr>
            <a:spLocks noGrp="1"/>
          </p:cNvSpPr>
          <p:nvPr>
            <p:ph idx="1"/>
          </p:nvPr>
        </p:nvSpPr>
        <p:spPr>
          <a:xfrm>
            <a:off x="206672" y="1847850"/>
            <a:ext cx="5082375" cy="4351338"/>
          </a:xfrm>
        </p:spPr>
        <p:txBody>
          <a:bodyPr>
            <a:normAutofit fontScale="92500"/>
          </a:bodyPr>
          <a:lstStyle/>
          <a:p>
            <a:pPr algn="l">
              <a:buFont typeface="Arial" panose="020B0604020202020204" pitchFamily="34" charset="0"/>
              <a:buChar char="•"/>
            </a:pPr>
            <a:r>
              <a:rPr lang="en-US" altLang="ko-KR" b="1" i="0" dirty="0">
                <a:solidFill>
                  <a:srgbClr val="455463"/>
                </a:solidFill>
                <a:effectLst/>
                <a:latin typeface="Roboto" panose="02000000000000000000" pitchFamily="2" charset="0"/>
              </a:rPr>
              <a:t>Multi-platform developer tools</a:t>
            </a:r>
            <a:r>
              <a:rPr lang="en-US" altLang="ko-KR" b="0" i="0" dirty="0">
                <a:solidFill>
                  <a:srgbClr val="455463"/>
                </a:solidFill>
                <a:effectLst/>
                <a:latin typeface="Roboto" panose="02000000000000000000" pitchFamily="2" charset="0"/>
              </a:rPr>
              <a:t> such as </a:t>
            </a:r>
            <a:r>
              <a:rPr lang="en-US" altLang="ko-KR" b="1" i="0" dirty="0">
                <a:solidFill>
                  <a:srgbClr val="455463"/>
                </a:solidFill>
                <a:effectLst/>
                <a:latin typeface="Roboto" panose="02000000000000000000" pitchFamily="2" charset="0"/>
              </a:rPr>
              <a:t>AR</a:t>
            </a:r>
            <a:br>
              <a:rPr lang="en-US" altLang="ko-KR" b="0" i="0" dirty="0">
                <a:solidFill>
                  <a:srgbClr val="444444"/>
                </a:solidFill>
                <a:effectLst/>
                <a:latin typeface="Roboto" panose="02000000000000000000" pitchFamily="2" charset="0"/>
              </a:rPr>
            </a:br>
            <a:r>
              <a:rPr lang="en-US" altLang="ko-KR" b="0" i="0" dirty="0">
                <a:solidFill>
                  <a:srgbClr val="455463"/>
                </a:solidFill>
                <a:effectLst/>
                <a:latin typeface="Roboto" panose="02000000000000000000" pitchFamily="2" charset="0"/>
              </a:rPr>
              <a:t> Foundation and the XR Interaction Toolkit</a:t>
            </a:r>
          </a:p>
          <a:p>
            <a:pPr algn="l">
              <a:buFont typeface="Arial" panose="020B0604020202020204" pitchFamily="34" charset="0"/>
              <a:buChar char="•"/>
            </a:pPr>
            <a:r>
              <a:rPr lang="en-US" altLang="ko-KR" b="1" i="0" dirty="0">
                <a:solidFill>
                  <a:srgbClr val="455463"/>
                </a:solidFill>
                <a:effectLst/>
                <a:latin typeface="Roboto" panose="02000000000000000000" pitchFamily="2" charset="0"/>
              </a:rPr>
              <a:t>Faster partner updates</a:t>
            </a:r>
            <a:r>
              <a:rPr lang="en-US" altLang="ko-KR" b="0" i="0" dirty="0">
                <a:solidFill>
                  <a:srgbClr val="455463"/>
                </a:solidFill>
                <a:effectLst/>
                <a:latin typeface="Roboto" panose="02000000000000000000" pitchFamily="2" charset="0"/>
              </a:rPr>
              <a:t> from supported plug-ins via the Unity Package Manager</a:t>
            </a:r>
          </a:p>
          <a:p>
            <a:pPr algn="l">
              <a:buFont typeface="Arial" panose="020B0604020202020204" pitchFamily="34" charset="0"/>
              <a:buChar char="•"/>
            </a:pPr>
            <a:r>
              <a:rPr lang="en-US" altLang="ko-KR" b="1" i="0" dirty="0">
                <a:solidFill>
                  <a:srgbClr val="455463"/>
                </a:solidFill>
                <a:effectLst/>
                <a:latin typeface="Roboto" panose="02000000000000000000" pitchFamily="2" charset="0"/>
              </a:rPr>
              <a:t>More platforms</a:t>
            </a:r>
            <a:r>
              <a:rPr lang="en-US" altLang="ko-KR" b="0" i="0" dirty="0">
                <a:solidFill>
                  <a:srgbClr val="455463"/>
                </a:solidFill>
                <a:effectLst/>
                <a:latin typeface="Roboto" panose="02000000000000000000" pitchFamily="2" charset="0"/>
              </a:rPr>
              <a:t> have access to an interface to leverage Unity’s XR rendering optimizations and developer tools</a:t>
            </a:r>
          </a:p>
        </p:txBody>
      </p:sp>
    </p:spTree>
    <p:extLst>
      <p:ext uri="{BB962C8B-B14F-4D97-AF65-F5344CB8AC3E}">
        <p14:creationId xmlns:p14="http://schemas.microsoft.com/office/powerpoint/2010/main" val="1945570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7DBEAE-481D-9E0D-E2A7-7A09B45D8835}"/>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AR development in Unity</a:t>
            </a:r>
            <a:endParaRPr lang="ko-KR" altLang="en-US" dirty="0"/>
          </a:p>
        </p:txBody>
      </p:sp>
      <p:sp>
        <p:nvSpPr>
          <p:cNvPr id="3" name="내용 개체 틀 2">
            <a:extLst>
              <a:ext uri="{FF2B5EF4-FFF2-40B4-BE49-F238E27FC236}">
                <a16:creationId xmlns:a16="http://schemas.microsoft.com/office/drawing/2014/main" id="{E514A7C0-9969-47E3-5923-0068AD35FB36}"/>
              </a:ext>
            </a:extLst>
          </p:cNvPr>
          <p:cNvSpPr>
            <a:spLocks noGrp="1"/>
          </p:cNvSpPr>
          <p:nvPr>
            <p:ph idx="1"/>
          </p:nvPr>
        </p:nvSpPr>
        <p:spPr/>
        <p:txBody>
          <a:bodyPr/>
          <a:lstStyle/>
          <a:p>
            <a:r>
              <a:rPr lang="en-US" altLang="ko-KR" b="0" i="0" dirty="0">
                <a:solidFill>
                  <a:srgbClr val="455463"/>
                </a:solidFill>
                <a:effectLst/>
                <a:latin typeface="Roboto" panose="02000000000000000000" pitchFamily="2" charset="0"/>
              </a:rPr>
              <a:t>The </a:t>
            </a:r>
            <a:r>
              <a:rPr lang="en-US" altLang="ko-KR" b="0" i="0" u="sng" dirty="0">
                <a:solidFill>
                  <a:srgbClr val="B83C82"/>
                </a:solidFill>
                <a:effectLst/>
                <a:latin typeface="Roboto" panose="02000000000000000000" pitchFamily="2" charset="0"/>
                <a:hlinkClick r:id="rId2"/>
              </a:rPr>
              <a:t>AR overview</a:t>
            </a:r>
            <a:r>
              <a:rPr lang="en-US" altLang="ko-KR" b="0" i="0" dirty="0">
                <a:solidFill>
                  <a:srgbClr val="455463"/>
                </a:solidFill>
                <a:effectLst/>
                <a:latin typeface="Roboto" panose="02000000000000000000" pitchFamily="2" charset="0"/>
              </a:rPr>
              <a:t> page details how to get started with creating an </a:t>
            </a:r>
            <a:r>
              <a:rPr lang="en-US" altLang="ko-KR" b="1" i="0" dirty="0">
                <a:solidFill>
                  <a:srgbClr val="455463"/>
                </a:solidFill>
                <a:effectLst/>
                <a:latin typeface="Roboto" panose="02000000000000000000" pitchFamily="2" charset="0"/>
              </a:rPr>
              <a:t>AR</a:t>
            </a:r>
            <a:r>
              <a:rPr lang="en-US" altLang="ko-KR" b="0" i="0" dirty="0">
                <a:solidFill>
                  <a:srgbClr val="455463"/>
                </a:solidFill>
                <a:effectLst/>
                <a:latin typeface="Roboto" panose="02000000000000000000" pitchFamily="2" charset="0"/>
              </a:rPr>
              <a:t> application, lists the packages you need to download, and offers related links to additional documentation. Unity recommends downloading the </a:t>
            </a:r>
            <a:r>
              <a:rPr lang="en-US" altLang="ko-KR" b="1" i="0" dirty="0">
                <a:solidFill>
                  <a:srgbClr val="455463"/>
                </a:solidFill>
                <a:effectLst/>
                <a:latin typeface="Roboto" panose="02000000000000000000" pitchFamily="2" charset="0"/>
              </a:rPr>
              <a:t>AR Template</a:t>
            </a:r>
            <a:r>
              <a:rPr lang="en-US" altLang="ko-KR" b="0" i="0" dirty="0">
                <a:solidFill>
                  <a:srgbClr val="455463"/>
                </a:solidFill>
                <a:effectLst/>
                <a:latin typeface="Roboto" panose="02000000000000000000" pitchFamily="2" charset="0"/>
              </a:rPr>
              <a:t> from the Unity Hub to create your application for Unity’s supported handheld and wearable AR devices.</a:t>
            </a:r>
            <a:endParaRPr lang="ko-KR" altLang="en-US" dirty="0"/>
          </a:p>
        </p:txBody>
      </p:sp>
      <p:sp>
        <p:nvSpPr>
          <p:cNvPr id="4" name="날짜 개체 틀 3">
            <a:extLst>
              <a:ext uri="{FF2B5EF4-FFF2-40B4-BE49-F238E27FC236}">
                <a16:creationId xmlns:a16="http://schemas.microsoft.com/office/drawing/2014/main" id="{81474F76-744B-0F1E-A3B1-2E5DC9137AF1}"/>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E6447A60-0803-9CD8-D418-B77FEC9DC98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CCD150B-B0F8-EEB5-A1CA-7C4A86C1CDB5}"/>
              </a:ext>
            </a:extLst>
          </p:cNvPr>
          <p:cNvSpPr>
            <a:spLocks noGrp="1"/>
          </p:cNvSpPr>
          <p:nvPr>
            <p:ph type="sldNum" sz="quarter" idx="12"/>
          </p:nvPr>
        </p:nvSpPr>
        <p:spPr/>
        <p:txBody>
          <a:bodyPr/>
          <a:lstStyle/>
          <a:p>
            <a:fld id="{FABEA76D-AC0B-4A8D-A15D-FF0B16DFADCB}" type="slidenum">
              <a:rPr lang="ko-KR" altLang="en-US" smtClean="0"/>
              <a:t>17</a:t>
            </a:fld>
            <a:endParaRPr lang="ko-KR" altLang="en-US"/>
          </a:p>
        </p:txBody>
      </p:sp>
    </p:spTree>
    <p:extLst>
      <p:ext uri="{BB962C8B-B14F-4D97-AF65-F5344CB8AC3E}">
        <p14:creationId xmlns:p14="http://schemas.microsoft.com/office/powerpoint/2010/main" val="3057326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68C050-C50B-7A9A-99DB-EAF9234290A8}"/>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VR development in Unity</a:t>
            </a:r>
            <a:endParaRPr lang="ko-KR" altLang="en-US" dirty="0"/>
          </a:p>
        </p:txBody>
      </p:sp>
      <p:sp>
        <p:nvSpPr>
          <p:cNvPr id="3" name="내용 개체 틀 2">
            <a:extLst>
              <a:ext uri="{FF2B5EF4-FFF2-40B4-BE49-F238E27FC236}">
                <a16:creationId xmlns:a16="http://schemas.microsoft.com/office/drawing/2014/main" id="{25CD699A-E4BC-B912-C713-531756AF8213}"/>
              </a:ext>
            </a:extLst>
          </p:cNvPr>
          <p:cNvSpPr>
            <a:spLocks noGrp="1"/>
          </p:cNvSpPr>
          <p:nvPr>
            <p:ph idx="1"/>
          </p:nvPr>
        </p:nvSpPr>
        <p:spPr/>
        <p:txBody>
          <a:bodyPr/>
          <a:lstStyle/>
          <a:p>
            <a:r>
              <a:rPr lang="en-US" altLang="ko-KR" b="0" i="0" dirty="0">
                <a:solidFill>
                  <a:srgbClr val="455463"/>
                </a:solidFill>
                <a:effectLst/>
                <a:latin typeface="Roboto" panose="02000000000000000000" pitchFamily="2" charset="0"/>
              </a:rPr>
              <a:t>The </a:t>
            </a:r>
            <a:r>
              <a:rPr lang="en-US" altLang="ko-KR" b="0" i="0" u="sng" dirty="0">
                <a:solidFill>
                  <a:srgbClr val="B83C82"/>
                </a:solidFill>
                <a:effectLst/>
                <a:latin typeface="Roboto" panose="02000000000000000000" pitchFamily="2" charset="0"/>
                <a:hlinkClick r:id="rId2"/>
              </a:rPr>
              <a:t>VR overview</a:t>
            </a:r>
            <a:r>
              <a:rPr lang="en-US" altLang="ko-KR" b="0" i="0" dirty="0">
                <a:solidFill>
                  <a:srgbClr val="455463"/>
                </a:solidFill>
                <a:effectLst/>
                <a:latin typeface="Roboto" panose="02000000000000000000" pitchFamily="2" charset="0"/>
              </a:rPr>
              <a:t> page details how to get started creating a VR application, lists the packages you need to download, and offers related links to additional documentation. To start, Unity recommends downloading the </a:t>
            </a:r>
            <a:r>
              <a:rPr lang="en-US" altLang="ko-KR" b="1" i="0" dirty="0">
                <a:solidFill>
                  <a:srgbClr val="455463"/>
                </a:solidFill>
                <a:effectLst/>
                <a:latin typeface="Roboto" panose="02000000000000000000" pitchFamily="2" charset="0"/>
              </a:rPr>
              <a:t>VR Template</a:t>
            </a:r>
            <a:r>
              <a:rPr lang="en-US" altLang="ko-KR" b="0" i="0" dirty="0">
                <a:solidFill>
                  <a:srgbClr val="455463"/>
                </a:solidFill>
                <a:effectLst/>
                <a:latin typeface="Roboto" panose="02000000000000000000" pitchFamily="2" charset="0"/>
              </a:rPr>
              <a:t> from the Unity Hub to create your application for Unity’s supported VR devices.</a:t>
            </a:r>
          </a:p>
          <a:p>
            <a:r>
              <a:rPr lang="en-US" altLang="ko-KR" dirty="0"/>
              <a:t>Cube</a:t>
            </a:r>
            <a:r>
              <a:rPr lang="ko-KR" altLang="en-US" dirty="0" err="1"/>
              <a:t>잡기만들기</a:t>
            </a:r>
            <a:r>
              <a:rPr lang="en-US" altLang="ko-KR" sz="1200" dirty="0"/>
              <a:t>(https://injeackr.sharepoint.com/:v:/s/222ASB133101_/EX9v5biv70ZEmE6dSu1bMQUBMfvyx2XMzGmabS2BVqZZdg?e=kmf2Mr)</a:t>
            </a:r>
            <a:endParaRPr lang="ko-KR" altLang="en-US" sz="1200" dirty="0"/>
          </a:p>
        </p:txBody>
      </p:sp>
      <p:sp>
        <p:nvSpPr>
          <p:cNvPr id="4" name="날짜 개체 틀 3">
            <a:extLst>
              <a:ext uri="{FF2B5EF4-FFF2-40B4-BE49-F238E27FC236}">
                <a16:creationId xmlns:a16="http://schemas.microsoft.com/office/drawing/2014/main" id="{7DF31E8B-329B-BF68-7730-4B183CABA707}"/>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9BAA35D7-3A44-38AC-19D4-1A970D91CE3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A150237-717E-4D9B-10BB-18CB0F7E099A}"/>
              </a:ext>
            </a:extLst>
          </p:cNvPr>
          <p:cNvSpPr>
            <a:spLocks noGrp="1"/>
          </p:cNvSpPr>
          <p:nvPr>
            <p:ph type="sldNum" sz="quarter" idx="12"/>
          </p:nvPr>
        </p:nvSpPr>
        <p:spPr/>
        <p:txBody>
          <a:bodyPr/>
          <a:lstStyle/>
          <a:p>
            <a:fld id="{FABEA76D-AC0B-4A8D-A15D-FF0B16DFADCB}" type="slidenum">
              <a:rPr lang="ko-KR" altLang="en-US" smtClean="0"/>
              <a:t>18</a:t>
            </a:fld>
            <a:endParaRPr lang="ko-KR" altLang="en-US"/>
          </a:p>
        </p:txBody>
      </p:sp>
    </p:spTree>
    <p:extLst>
      <p:ext uri="{BB962C8B-B14F-4D97-AF65-F5344CB8AC3E}">
        <p14:creationId xmlns:p14="http://schemas.microsoft.com/office/powerpoint/2010/main" val="92574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D5ACF2-0CB1-AD4B-D0F2-82B54E811F2D}"/>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API usage examples</a:t>
            </a:r>
            <a:endParaRPr lang="ko-KR" altLang="en-US" dirty="0"/>
          </a:p>
        </p:txBody>
      </p:sp>
      <p:sp>
        <p:nvSpPr>
          <p:cNvPr id="3" name="내용 개체 틀 2">
            <a:extLst>
              <a:ext uri="{FF2B5EF4-FFF2-40B4-BE49-F238E27FC236}">
                <a16:creationId xmlns:a16="http://schemas.microsoft.com/office/drawing/2014/main" id="{B9963208-412C-A89C-340F-65F0F05EA46C}"/>
              </a:ext>
            </a:extLst>
          </p:cNvPr>
          <p:cNvSpPr>
            <a:spLocks noGrp="1"/>
          </p:cNvSpPr>
          <p:nvPr>
            <p:ph idx="1"/>
          </p:nvPr>
        </p:nvSpPr>
        <p:spPr/>
        <p:txBody>
          <a:bodyPr/>
          <a:lstStyle/>
          <a:p>
            <a:r>
              <a:rPr lang="en-US" altLang="ko-KR" b="0" i="0" dirty="0">
                <a:solidFill>
                  <a:srgbClr val="455463"/>
                </a:solidFill>
                <a:effectLst/>
                <a:latin typeface="Roboto" panose="02000000000000000000" pitchFamily="2" charset="0"/>
              </a:rPr>
              <a:t>The AR Foundation Samples </a:t>
            </a:r>
            <a:r>
              <a:rPr lang="en-US" altLang="ko-KR" b="0" i="0" u="sng" dirty="0">
                <a:solidFill>
                  <a:srgbClr val="B83C82"/>
                </a:solidFill>
                <a:effectLst/>
                <a:latin typeface="Roboto" panose="02000000000000000000" pitchFamily="2" charset="0"/>
                <a:hlinkClick r:id="rId2"/>
              </a:rPr>
              <a:t>GitHub repository</a:t>
            </a:r>
            <a:r>
              <a:rPr lang="en-US" altLang="ko-KR" b="0" i="0" dirty="0">
                <a:solidFill>
                  <a:srgbClr val="455463"/>
                </a:solidFill>
                <a:effectLst/>
                <a:latin typeface="Roboto" panose="02000000000000000000" pitchFamily="2" charset="0"/>
              </a:rPr>
              <a:t> contains examples of how to use Unity’s AR Foundation APIs.</a:t>
            </a:r>
            <a:endParaRPr lang="ko-KR" altLang="en-US" dirty="0"/>
          </a:p>
        </p:txBody>
      </p:sp>
      <p:sp>
        <p:nvSpPr>
          <p:cNvPr id="4" name="날짜 개체 틀 3">
            <a:extLst>
              <a:ext uri="{FF2B5EF4-FFF2-40B4-BE49-F238E27FC236}">
                <a16:creationId xmlns:a16="http://schemas.microsoft.com/office/drawing/2014/main" id="{072A04D9-D1E2-4029-EA63-FE93672F8A58}"/>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8566663E-816F-2879-6F32-AD1D9EC5240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9992C09-3264-1FE1-6404-99935B2E86E8}"/>
              </a:ext>
            </a:extLst>
          </p:cNvPr>
          <p:cNvSpPr>
            <a:spLocks noGrp="1"/>
          </p:cNvSpPr>
          <p:nvPr>
            <p:ph type="sldNum" sz="quarter" idx="12"/>
          </p:nvPr>
        </p:nvSpPr>
        <p:spPr/>
        <p:txBody>
          <a:bodyPr/>
          <a:lstStyle/>
          <a:p>
            <a:fld id="{FABEA76D-AC0B-4A8D-A15D-FF0B16DFADCB}" type="slidenum">
              <a:rPr lang="ko-KR" altLang="en-US" smtClean="0"/>
              <a:t>19</a:t>
            </a:fld>
            <a:endParaRPr lang="ko-KR" altLang="en-US"/>
          </a:p>
        </p:txBody>
      </p:sp>
      <p:pic>
        <p:nvPicPr>
          <p:cNvPr id="8" name="그림 7">
            <a:extLst>
              <a:ext uri="{FF2B5EF4-FFF2-40B4-BE49-F238E27FC236}">
                <a16:creationId xmlns:a16="http://schemas.microsoft.com/office/drawing/2014/main" id="{ECCE84F9-B9F1-28D5-7922-CC3A01A23F4C}"/>
              </a:ext>
            </a:extLst>
          </p:cNvPr>
          <p:cNvPicPr>
            <a:picLocks noChangeAspect="1"/>
          </p:cNvPicPr>
          <p:nvPr/>
        </p:nvPicPr>
        <p:blipFill>
          <a:blip r:embed="rId3"/>
          <a:stretch>
            <a:fillRect/>
          </a:stretch>
        </p:blipFill>
        <p:spPr>
          <a:xfrm>
            <a:off x="1153889" y="2617991"/>
            <a:ext cx="6536281" cy="3874884"/>
          </a:xfrm>
          <a:prstGeom prst="rect">
            <a:avLst/>
          </a:prstGeom>
        </p:spPr>
      </p:pic>
    </p:spTree>
    <p:extLst>
      <p:ext uri="{BB962C8B-B14F-4D97-AF65-F5344CB8AC3E}">
        <p14:creationId xmlns:p14="http://schemas.microsoft.com/office/powerpoint/2010/main" val="24794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91326E-DF5B-65AD-352C-1559583EBD7A}"/>
              </a:ext>
            </a:extLst>
          </p:cNvPr>
          <p:cNvSpPr>
            <a:spLocks noGrp="1"/>
          </p:cNvSpPr>
          <p:nvPr>
            <p:ph type="title"/>
          </p:nvPr>
        </p:nvSpPr>
        <p:spPr/>
        <p:txBody>
          <a:bodyPr/>
          <a:lstStyle/>
          <a:p>
            <a:r>
              <a:rPr lang="en-US" altLang="ko-KR" dirty="0"/>
              <a:t>Oculus </a:t>
            </a:r>
            <a:r>
              <a:rPr lang="ko-KR" altLang="en-US" dirty="0"/>
              <a:t>사용</a:t>
            </a:r>
          </a:p>
        </p:txBody>
      </p:sp>
      <p:sp>
        <p:nvSpPr>
          <p:cNvPr id="3" name="내용 개체 틀 2">
            <a:extLst>
              <a:ext uri="{FF2B5EF4-FFF2-40B4-BE49-F238E27FC236}">
                <a16:creationId xmlns:a16="http://schemas.microsoft.com/office/drawing/2014/main" id="{74952EBF-5501-6A0E-E09D-E0C43640D174}"/>
              </a:ext>
            </a:extLst>
          </p:cNvPr>
          <p:cNvSpPr>
            <a:spLocks noGrp="1"/>
          </p:cNvSpPr>
          <p:nvPr>
            <p:ph idx="1"/>
          </p:nvPr>
        </p:nvSpPr>
        <p:spPr/>
        <p:txBody>
          <a:bodyPr/>
          <a:lstStyle/>
          <a:p>
            <a:r>
              <a:rPr lang="en-US" altLang="ko-KR" dirty="0"/>
              <a:t>Oculus Link</a:t>
            </a:r>
            <a:r>
              <a:rPr lang="ko-KR" altLang="en-US" dirty="0"/>
              <a:t>를 사용하여 직접 </a:t>
            </a:r>
            <a:r>
              <a:rPr lang="en-US" altLang="ko-KR" dirty="0"/>
              <a:t>PC</a:t>
            </a:r>
            <a:r>
              <a:rPr lang="ko-KR" altLang="en-US" dirty="0"/>
              <a:t>에 연결</a:t>
            </a:r>
            <a:endParaRPr lang="en-US" altLang="ko-KR" dirty="0"/>
          </a:p>
          <a:p>
            <a:pPr lvl="1"/>
            <a:r>
              <a:rPr lang="en-US" altLang="ko-KR" dirty="0">
                <a:hlinkClick r:id="rId2"/>
              </a:rPr>
              <a:t>Meta Quest 2 </a:t>
            </a:r>
            <a:r>
              <a:rPr lang="ko-KR" altLang="en-US" dirty="0">
                <a:hlinkClick r:id="rId2"/>
              </a:rPr>
              <a:t>또는 </a:t>
            </a:r>
            <a:r>
              <a:rPr lang="en-US" altLang="ko-KR" dirty="0">
                <a:hlinkClick r:id="rId2"/>
              </a:rPr>
              <a:t>Meta Quest</a:t>
            </a:r>
            <a:r>
              <a:rPr lang="ko-KR" altLang="en-US" dirty="0">
                <a:hlinkClick r:id="rId2"/>
              </a:rPr>
              <a:t>에 </a:t>
            </a:r>
            <a:r>
              <a:rPr lang="en-US" altLang="ko-KR" dirty="0">
                <a:hlinkClick r:id="rId2"/>
              </a:rPr>
              <a:t>Oculus Link </a:t>
            </a:r>
            <a:r>
              <a:rPr lang="ko-KR" altLang="en-US" dirty="0">
                <a:hlinkClick r:id="rId2"/>
              </a:rPr>
              <a:t>사용하기 </a:t>
            </a:r>
            <a:r>
              <a:rPr lang="en-US" altLang="ko-KR" dirty="0">
                <a:hlinkClick r:id="rId2"/>
              </a:rPr>
              <a:t>| Meta </a:t>
            </a:r>
            <a:r>
              <a:rPr lang="ko-KR" altLang="en-US" dirty="0">
                <a:hlinkClick r:id="rId2"/>
              </a:rPr>
              <a:t>스토어 </a:t>
            </a:r>
            <a:r>
              <a:rPr lang="en-US" altLang="ko-KR" dirty="0">
                <a:hlinkClick r:id="rId2"/>
              </a:rPr>
              <a:t>(facebook.com)</a:t>
            </a:r>
            <a:endParaRPr lang="en-US" altLang="ko-KR" dirty="0"/>
          </a:p>
          <a:p>
            <a:pPr lvl="1"/>
            <a:r>
              <a:rPr lang="en-US" altLang="ko-KR" dirty="0"/>
              <a:t>Graphic card NVIDIA GTX1065Super </a:t>
            </a:r>
            <a:r>
              <a:rPr lang="ko-KR" altLang="en-US" dirty="0"/>
              <a:t>이상</a:t>
            </a:r>
            <a:r>
              <a:rPr lang="en-US" altLang="ko-KR" dirty="0"/>
              <a:t>, RTX20 </a:t>
            </a:r>
            <a:r>
              <a:rPr lang="ko-KR" altLang="en-US" dirty="0"/>
              <a:t>또는 </a:t>
            </a:r>
            <a:r>
              <a:rPr lang="en-US" altLang="ko-KR" dirty="0"/>
              <a:t>RTX30 </a:t>
            </a:r>
            <a:r>
              <a:rPr lang="ko-KR" altLang="en-US" dirty="0"/>
              <a:t>시리즈</a:t>
            </a:r>
            <a:endParaRPr lang="en-US" altLang="ko-KR" dirty="0"/>
          </a:p>
          <a:p>
            <a:pPr lvl="1"/>
            <a:r>
              <a:rPr lang="en-US" altLang="ko-KR" dirty="0"/>
              <a:t>Build settings </a:t>
            </a:r>
            <a:r>
              <a:rPr lang="ko-KR" altLang="en-US" dirty="0"/>
              <a:t>에서 </a:t>
            </a:r>
            <a:r>
              <a:rPr lang="en-US" altLang="ko-KR" dirty="0"/>
              <a:t>Target</a:t>
            </a:r>
            <a:r>
              <a:rPr lang="ko-KR" altLang="en-US" dirty="0"/>
              <a:t>을 </a:t>
            </a:r>
            <a:r>
              <a:rPr lang="en-US" altLang="ko-KR" dirty="0"/>
              <a:t>Windows</a:t>
            </a:r>
            <a:r>
              <a:rPr lang="ko-KR" altLang="en-US" dirty="0"/>
              <a:t>로 하고 </a:t>
            </a:r>
            <a:r>
              <a:rPr lang="en-US" altLang="ko-KR" dirty="0"/>
              <a:t>Unity Editor</a:t>
            </a:r>
            <a:r>
              <a:rPr lang="ko-KR" altLang="en-US" dirty="0"/>
              <a:t>에서 실행하면 바로 </a:t>
            </a:r>
            <a:r>
              <a:rPr lang="en-US" altLang="ko-KR" dirty="0"/>
              <a:t>PC</a:t>
            </a:r>
            <a:r>
              <a:rPr lang="ko-KR" altLang="en-US" dirty="0"/>
              <a:t>화면과 연결된 </a:t>
            </a:r>
            <a:r>
              <a:rPr lang="en-US" altLang="ko-KR" dirty="0"/>
              <a:t>Oculus</a:t>
            </a:r>
            <a:r>
              <a:rPr lang="ko-KR" altLang="en-US" dirty="0"/>
              <a:t>에서 실행이 됨</a:t>
            </a:r>
            <a:r>
              <a:rPr lang="en-US" altLang="ko-KR" dirty="0"/>
              <a:t>.</a:t>
            </a:r>
          </a:p>
          <a:p>
            <a:pPr lvl="1"/>
            <a:r>
              <a:rPr lang="ko-KR" altLang="en-US" dirty="0"/>
              <a:t>실행파일을 빌드한 후 </a:t>
            </a:r>
            <a:r>
              <a:rPr lang="en-US" altLang="ko-KR" dirty="0"/>
              <a:t>*.exe </a:t>
            </a:r>
            <a:r>
              <a:rPr lang="ko-KR" altLang="en-US" dirty="0"/>
              <a:t>파일을 실행해도 연결된 </a:t>
            </a:r>
            <a:r>
              <a:rPr lang="en-US" altLang="ko-KR" dirty="0"/>
              <a:t>Oculus</a:t>
            </a:r>
            <a:r>
              <a:rPr lang="ko-KR" altLang="en-US" dirty="0"/>
              <a:t>에서 실행이 가능함</a:t>
            </a:r>
            <a:r>
              <a:rPr lang="en-US" altLang="ko-KR" dirty="0"/>
              <a:t>.</a:t>
            </a:r>
          </a:p>
          <a:p>
            <a:pPr lvl="1"/>
            <a:r>
              <a:rPr lang="en-US" altLang="ko-KR" dirty="0">
                <a:hlinkClick r:id="rId3"/>
              </a:rPr>
              <a:t>PC</a:t>
            </a:r>
            <a:r>
              <a:rPr lang="ko-KR" altLang="en-US" dirty="0">
                <a:hlinkClick r:id="rId3"/>
              </a:rPr>
              <a:t>에 </a:t>
            </a:r>
            <a:r>
              <a:rPr lang="en-US" altLang="ko-KR" dirty="0">
                <a:hlinkClick r:id="rId3"/>
              </a:rPr>
              <a:t>Oculus </a:t>
            </a:r>
            <a:r>
              <a:rPr lang="ko-KR" altLang="en-US" dirty="0">
                <a:hlinkClick r:id="rId3"/>
              </a:rPr>
              <a:t>앱 설치하기 </a:t>
            </a:r>
            <a:r>
              <a:rPr lang="en-US" altLang="ko-KR" dirty="0">
                <a:hlinkClick r:id="rId3"/>
              </a:rPr>
              <a:t>| Meta </a:t>
            </a:r>
            <a:r>
              <a:rPr lang="ko-KR" altLang="en-US" dirty="0">
                <a:hlinkClick r:id="rId3"/>
              </a:rPr>
              <a:t>스토어 </a:t>
            </a:r>
            <a:r>
              <a:rPr lang="en-US" altLang="ko-KR" dirty="0">
                <a:hlinkClick r:id="rId3"/>
              </a:rPr>
              <a:t>(facebook.com)</a:t>
            </a:r>
            <a:endParaRPr lang="ko-KR" altLang="en-US" dirty="0"/>
          </a:p>
        </p:txBody>
      </p:sp>
      <p:sp>
        <p:nvSpPr>
          <p:cNvPr id="4" name="슬라이드 번호 개체 틀 3">
            <a:extLst>
              <a:ext uri="{FF2B5EF4-FFF2-40B4-BE49-F238E27FC236}">
                <a16:creationId xmlns:a16="http://schemas.microsoft.com/office/drawing/2014/main" id="{151E8A15-DFEB-4FDB-F0AC-E246C3768C3B}"/>
              </a:ext>
            </a:extLst>
          </p:cNvPr>
          <p:cNvSpPr>
            <a:spLocks noGrp="1"/>
          </p:cNvSpPr>
          <p:nvPr>
            <p:ph type="sldNum" sz="quarter" idx="12"/>
          </p:nvPr>
        </p:nvSpPr>
        <p:spPr/>
        <p:txBody>
          <a:bodyPr/>
          <a:lstStyle/>
          <a:p>
            <a:fld id="{FABEA76D-AC0B-4A8D-A15D-FF0B16DFADCB}" type="slidenum">
              <a:rPr lang="ko-KR" altLang="en-US" smtClean="0"/>
              <a:t>2</a:t>
            </a:fld>
            <a:endParaRPr lang="ko-KR" altLang="en-US"/>
          </a:p>
        </p:txBody>
      </p:sp>
      <p:sp>
        <p:nvSpPr>
          <p:cNvPr id="5" name="날짜 개체 틀 4">
            <a:extLst>
              <a:ext uri="{FF2B5EF4-FFF2-40B4-BE49-F238E27FC236}">
                <a16:creationId xmlns:a16="http://schemas.microsoft.com/office/drawing/2014/main" id="{2C24130A-FC77-BA5F-B74F-6262CA15F483}"/>
              </a:ext>
            </a:extLst>
          </p:cNvPr>
          <p:cNvSpPr>
            <a:spLocks noGrp="1"/>
          </p:cNvSpPr>
          <p:nvPr>
            <p:ph type="dt" sz="half" idx="10"/>
          </p:nvPr>
        </p:nvSpPr>
        <p:spPr/>
        <p:txBody>
          <a:bodyPr/>
          <a:lstStyle/>
          <a:p>
            <a:fld id="{78A7F33F-BAC3-466C-BE4B-2261A258C576}"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BF17298C-545A-CB34-18B0-C3191BC136A9}"/>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3452429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C03D5C-22FC-C59E-FA1E-4C77B7454CAE}"/>
              </a:ext>
            </a:extLst>
          </p:cNvPr>
          <p:cNvSpPr>
            <a:spLocks noGrp="1"/>
          </p:cNvSpPr>
          <p:nvPr>
            <p:ph type="title"/>
          </p:nvPr>
        </p:nvSpPr>
        <p:spPr/>
        <p:txBody>
          <a:bodyPr/>
          <a:lstStyle/>
          <a:p>
            <a:r>
              <a:rPr lang="en-US" altLang="ko-KR" b="1" i="0" dirty="0">
                <a:solidFill>
                  <a:srgbClr val="1B2229"/>
                </a:solidFill>
                <a:effectLst/>
                <a:latin typeface="Roboto" panose="02000000000000000000" pitchFamily="2" charset="0"/>
              </a:rPr>
              <a:t>Additional Unity resources</a:t>
            </a:r>
            <a:endParaRPr lang="ko-KR" altLang="en-US" dirty="0"/>
          </a:p>
        </p:txBody>
      </p:sp>
      <p:sp>
        <p:nvSpPr>
          <p:cNvPr id="3" name="내용 개체 틀 2">
            <a:extLst>
              <a:ext uri="{FF2B5EF4-FFF2-40B4-BE49-F238E27FC236}">
                <a16:creationId xmlns:a16="http://schemas.microsoft.com/office/drawing/2014/main" id="{99CC1472-C346-7160-47A5-CEA0D72DB7CC}"/>
              </a:ext>
            </a:extLst>
          </p:cNvPr>
          <p:cNvSpPr>
            <a:spLocks noGrp="1"/>
          </p:cNvSpPr>
          <p:nvPr>
            <p:ph idx="1"/>
          </p:nvPr>
        </p:nvSpPr>
        <p:spPr/>
        <p:txBody>
          <a:bodyPr/>
          <a:lstStyle/>
          <a:p>
            <a:pPr algn="l">
              <a:buFont typeface="Arial" panose="020B0604020202020204" pitchFamily="34" charset="0"/>
              <a:buChar char="•"/>
            </a:pPr>
            <a:r>
              <a:rPr lang="en-US" altLang="ko-KR" b="0" i="0" u="sng" dirty="0">
                <a:solidFill>
                  <a:srgbClr val="B83C82"/>
                </a:solidFill>
                <a:effectLst/>
                <a:latin typeface="Roboto" panose="02000000000000000000" pitchFamily="2" charset="0"/>
                <a:hlinkClick r:id="rId2"/>
              </a:rPr>
              <a:t>AR/VR Tutorials on Unity Learn</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u="sng" dirty="0">
                <a:solidFill>
                  <a:srgbClr val="B83C82"/>
                </a:solidFill>
                <a:effectLst/>
                <a:latin typeface="Roboto" panose="02000000000000000000" pitchFamily="2" charset="0"/>
                <a:hlinkClick r:id="rId3"/>
              </a:rPr>
              <a:t>Unity AR/VR Forums</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u="sng" dirty="0">
                <a:solidFill>
                  <a:srgbClr val="B83C82"/>
                </a:solidFill>
                <a:effectLst/>
                <a:latin typeface="Roboto" panose="02000000000000000000" pitchFamily="2" charset="0"/>
                <a:hlinkClick r:id="rId4"/>
              </a:rPr>
              <a:t>XR Platform System Requirements</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u="sng" dirty="0">
                <a:solidFill>
                  <a:srgbClr val="B83C82"/>
                </a:solidFill>
                <a:effectLst/>
                <a:latin typeface="Roboto" panose="02000000000000000000" pitchFamily="2" charset="0"/>
                <a:hlinkClick r:id="rId5"/>
              </a:rPr>
              <a:t>Glossary of XR-specific terms</a:t>
            </a:r>
            <a:endParaRPr lang="en-US" altLang="ko-KR" b="0" i="0" dirty="0">
              <a:solidFill>
                <a:srgbClr val="455463"/>
              </a:solidFill>
              <a:effectLst/>
              <a:latin typeface="Roboto" panose="02000000000000000000" pitchFamily="2" charset="0"/>
            </a:endParaRPr>
          </a:p>
          <a:p>
            <a:pPr algn="l">
              <a:buFont typeface="Arial" panose="020B0604020202020204" pitchFamily="34" charset="0"/>
              <a:buChar char="•"/>
            </a:pPr>
            <a:r>
              <a:rPr lang="en-US" altLang="ko-KR" b="0" i="0" u="sng" dirty="0">
                <a:solidFill>
                  <a:srgbClr val="B83C82"/>
                </a:solidFill>
                <a:effectLst/>
                <a:latin typeface="Roboto" panose="02000000000000000000" pitchFamily="2" charset="0"/>
                <a:hlinkClick r:id="rId6"/>
              </a:rPr>
              <a:t>Rendering for AR/VR</a:t>
            </a:r>
            <a:endParaRPr lang="en-US" altLang="ko-KR" b="0" i="0" dirty="0">
              <a:solidFill>
                <a:srgbClr val="455463"/>
              </a:solidFill>
              <a:effectLst/>
              <a:latin typeface="Roboto" panose="02000000000000000000" pitchFamily="2" charset="0"/>
            </a:endParaRPr>
          </a:p>
        </p:txBody>
      </p:sp>
      <p:sp>
        <p:nvSpPr>
          <p:cNvPr id="4" name="날짜 개체 틀 3">
            <a:extLst>
              <a:ext uri="{FF2B5EF4-FFF2-40B4-BE49-F238E27FC236}">
                <a16:creationId xmlns:a16="http://schemas.microsoft.com/office/drawing/2014/main" id="{051FC3A5-669B-9805-7EE7-AD4ABE7A2241}"/>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54579634-5172-D364-F5DF-7F0668B16BD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2ABAAB1-E329-53B2-B24D-D3ACF10140E0}"/>
              </a:ext>
            </a:extLst>
          </p:cNvPr>
          <p:cNvSpPr>
            <a:spLocks noGrp="1"/>
          </p:cNvSpPr>
          <p:nvPr>
            <p:ph type="sldNum" sz="quarter" idx="12"/>
          </p:nvPr>
        </p:nvSpPr>
        <p:spPr/>
        <p:txBody>
          <a:bodyPr/>
          <a:lstStyle/>
          <a:p>
            <a:fld id="{FABEA76D-AC0B-4A8D-A15D-FF0B16DFADCB}" type="slidenum">
              <a:rPr lang="ko-KR" altLang="en-US" smtClean="0"/>
              <a:t>20</a:t>
            </a:fld>
            <a:endParaRPr lang="ko-KR" altLang="en-US"/>
          </a:p>
        </p:txBody>
      </p:sp>
    </p:spTree>
    <p:extLst>
      <p:ext uri="{BB962C8B-B14F-4D97-AF65-F5344CB8AC3E}">
        <p14:creationId xmlns:p14="http://schemas.microsoft.com/office/powerpoint/2010/main" val="195072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D6CDE-D958-B14E-4B3F-EA2FE7D4C43D}"/>
              </a:ext>
            </a:extLst>
          </p:cNvPr>
          <p:cNvSpPr>
            <a:spLocks noGrp="1"/>
          </p:cNvSpPr>
          <p:nvPr>
            <p:ph type="title"/>
          </p:nvPr>
        </p:nvSpPr>
        <p:spPr/>
        <p:txBody>
          <a:bodyPr/>
          <a:lstStyle/>
          <a:p>
            <a:r>
              <a:rPr lang="en-US" altLang="ko-KR" b="0" i="0" u="sng" dirty="0">
                <a:solidFill>
                  <a:srgbClr val="B83C82"/>
                </a:solidFill>
                <a:effectLst/>
                <a:latin typeface="Roboto" panose="02000000000000000000" pitchFamily="2" charset="0"/>
                <a:hlinkClick r:id="rId2"/>
              </a:rPr>
              <a:t>Glossary of XR-specific terms</a:t>
            </a:r>
            <a:endParaRPr lang="ko-KR" altLang="en-US" dirty="0"/>
          </a:p>
        </p:txBody>
      </p:sp>
      <p:sp>
        <p:nvSpPr>
          <p:cNvPr id="3" name="내용 개체 틀 2">
            <a:extLst>
              <a:ext uri="{FF2B5EF4-FFF2-40B4-BE49-F238E27FC236}">
                <a16:creationId xmlns:a16="http://schemas.microsoft.com/office/drawing/2014/main" id="{88A9FDCC-5CE0-A224-2654-07CFC44F6F18}"/>
              </a:ext>
            </a:extLst>
          </p:cNvPr>
          <p:cNvSpPr>
            <a:spLocks noGrp="1"/>
          </p:cNvSpPr>
          <p:nvPr>
            <p:ph idx="1"/>
          </p:nvPr>
        </p:nvSpPr>
        <p:spPr/>
        <p:txBody>
          <a:bodyPr/>
          <a:lstStyle/>
          <a:p>
            <a:endParaRPr lang="ko-KR" altLang="en-US" dirty="0"/>
          </a:p>
        </p:txBody>
      </p:sp>
      <p:sp>
        <p:nvSpPr>
          <p:cNvPr id="4" name="날짜 개체 틀 3">
            <a:extLst>
              <a:ext uri="{FF2B5EF4-FFF2-40B4-BE49-F238E27FC236}">
                <a16:creationId xmlns:a16="http://schemas.microsoft.com/office/drawing/2014/main" id="{B764C0CB-A536-80AC-F6A7-9A8808EE0235}"/>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8869E9E7-257E-A505-D925-E212C0D927F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773142A6-0409-5103-5F58-F32161084BDB}"/>
              </a:ext>
            </a:extLst>
          </p:cNvPr>
          <p:cNvSpPr>
            <a:spLocks noGrp="1"/>
          </p:cNvSpPr>
          <p:nvPr>
            <p:ph type="sldNum" sz="quarter" idx="12"/>
          </p:nvPr>
        </p:nvSpPr>
        <p:spPr/>
        <p:txBody>
          <a:bodyPr/>
          <a:lstStyle/>
          <a:p>
            <a:fld id="{FABEA76D-AC0B-4A8D-A15D-FF0B16DFADCB}" type="slidenum">
              <a:rPr lang="ko-KR" altLang="en-US" smtClean="0"/>
              <a:t>21</a:t>
            </a:fld>
            <a:endParaRPr lang="ko-KR" altLang="en-US"/>
          </a:p>
        </p:txBody>
      </p:sp>
      <p:pic>
        <p:nvPicPr>
          <p:cNvPr id="8" name="그림 7">
            <a:extLst>
              <a:ext uri="{FF2B5EF4-FFF2-40B4-BE49-F238E27FC236}">
                <a16:creationId xmlns:a16="http://schemas.microsoft.com/office/drawing/2014/main" id="{3460C513-D1CD-0690-E31E-CCE75582D895}"/>
              </a:ext>
            </a:extLst>
          </p:cNvPr>
          <p:cNvPicPr>
            <a:picLocks noChangeAspect="1"/>
          </p:cNvPicPr>
          <p:nvPr/>
        </p:nvPicPr>
        <p:blipFill>
          <a:blip r:embed="rId3"/>
          <a:stretch>
            <a:fillRect/>
          </a:stretch>
        </p:blipFill>
        <p:spPr>
          <a:xfrm>
            <a:off x="746089" y="1359282"/>
            <a:ext cx="8904449" cy="5054652"/>
          </a:xfrm>
          <a:prstGeom prst="rect">
            <a:avLst/>
          </a:prstGeom>
        </p:spPr>
      </p:pic>
    </p:spTree>
    <p:extLst>
      <p:ext uri="{BB962C8B-B14F-4D97-AF65-F5344CB8AC3E}">
        <p14:creationId xmlns:p14="http://schemas.microsoft.com/office/powerpoint/2010/main" val="272580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D5A4EE-9E18-E7A4-2803-8A02EA086D77}"/>
              </a:ext>
            </a:extLst>
          </p:cNvPr>
          <p:cNvSpPr>
            <a:spLocks noGrp="1"/>
          </p:cNvSpPr>
          <p:nvPr>
            <p:ph type="title"/>
          </p:nvPr>
        </p:nvSpPr>
        <p:spPr/>
        <p:txBody>
          <a:bodyPr/>
          <a:lstStyle/>
          <a:p>
            <a:r>
              <a:rPr lang="en-US" altLang="ko-KR" b="0" i="0" u="none" strike="noStrike" dirty="0">
                <a:solidFill>
                  <a:srgbClr val="FF0066"/>
                </a:solidFill>
                <a:effectLst/>
                <a:latin typeface="Roboto" panose="02000000000000000000" pitchFamily="2" charset="0"/>
                <a:hlinkClick r:id="rId2"/>
              </a:rPr>
              <a:t>Rendering for AR/VR</a:t>
            </a:r>
            <a:endParaRPr lang="ko-KR" altLang="en-US" dirty="0"/>
          </a:p>
        </p:txBody>
      </p:sp>
      <p:sp>
        <p:nvSpPr>
          <p:cNvPr id="3" name="내용 개체 틀 2">
            <a:extLst>
              <a:ext uri="{FF2B5EF4-FFF2-40B4-BE49-F238E27FC236}">
                <a16:creationId xmlns:a16="http://schemas.microsoft.com/office/drawing/2014/main" id="{65A9A6D8-B926-ACB9-9209-2C9DEAB229B8}"/>
              </a:ext>
            </a:extLst>
          </p:cNvPr>
          <p:cNvSpPr>
            <a:spLocks noGrp="1"/>
          </p:cNvSpPr>
          <p:nvPr>
            <p:ph idx="1"/>
          </p:nvPr>
        </p:nvSpPr>
        <p:spPr/>
        <p:txBody>
          <a:bodyPr/>
          <a:lstStyle/>
          <a:p>
            <a:r>
              <a:rPr lang="en-US" altLang="ko-KR" b="1" i="0" dirty="0">
                <a:solidFill>
                  <a:srgbClr val="1B2229"/>
                </a:solidFill>
                <a:effectLst/>
                <a:latin typeface="Roboto" panose="02000000000000000000" pitchFamily="2" charset="0"/>
              </a:rPr>
              <a:t>Single Pass Stereo rendering (Double-Wide rendering)</a:t>
            </a:r>
          </a:p>
          <a:p>
            <a:r>
              <a:rPr lang="en-US" altLang="ko-KR" b="1" i="0" dirty="0">
                <a:solidFill>
                  <a:srgbClr val="1B2229"/>
                </a:solidFill>
                <a:effectLst/>
                <a:latin typeface="Roboto" panose="02000000000000000000" pitchFamily="2" charset="0"/>
              </a:rPr>
              <a:t>Normal</a:t>
            </a:r>
            <a:r>
              <a:rPr lang="ko-KR" altLang="en-US" b="1" i="0" dirty="0">
                <a:solidFill>
                  <a:srgbClr val="1B2229"/>
                </a:solidFill>
                <a:effectLst/>
                <a:latin typeface="Roboto" panose="02000000000000000000" pitchFamily="2" charset="0"/>
              </a:rPr>
              <a:t> </a:t>
            </a:r>
            <a:r>
              <a:rPr lang="en-US" altLang="ko-KR" b="1" i="0" dirty="0">
                <a:solidFill>
                  <a:srgbClr val="1B2229"/>
                </a:solidFill>
                <a:effectLst/>
                <a:latin typeface="Roboto" panose="02000000000000000000" pitchFamily="2" charset="0"/>
              </a:rPr>
              <a:t>VR</a:t>
            </a:r>
            <a:r>
              <a:rPr lang="ko-KR" altLang="en-US" b="1" i="0" dirty="0">
                <a:solidFill>
                  <a:srgbClr val="1B2229"/>
                </a:solidFill>
                <a:effectLst/>
                <a:latin typeface="Roboto" panose="02000000000000000000" pitchFamily="2" charset="0"/>
              </a:rPr>
              <a:t> </a:t>
            </a:r>
            <a:r>
              <a:rPr lang="en-US" altLang="ko-KR" b="1" i="0" dirty="0">
                <a:solidFill>
                  <a:srgbClr val="1B2229"/>
                </a:solidFill>
                <a:effectLst/>
                <a:latin typeface="Roboto" panose="02000000000000000000" pitchFamily="2" charset="0"/>
              </a:rPr>
              <a:t>rendering</a:t>
            </a:r>
          </a:p>
        </p:txBody>
      </p:sp>
      <p:sp>
        <p:nvSpPr>
          <p:cNvPr id="4" name="날짜 개체 틀 3">
            <a:extLst>
              <a:ext uri="{FF2B5EF4-FFF2-40B4-BE49-F238E27FC236}">
                <a16:creationId xmlns:a16="http://schemas.microsoft.com/office/drawing/2014/main" id="{8C8ED120-6EE2-E347-5D98-7DBBC3EFF2B9}"/>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76BF8141-281D-C8B9-F034-B0C30A769F4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21730E7-762A-476E-A9AE-841AF2F05049}"/>
              </a:ext>
            </a:extLst>
          </p:cNvPr>
          <p:cNvSpPr>
            <a:spLocks noGrp="1"/>
          </p:cNvSpPr>
          <p:nvPr>
            <p:ph type="sldNum" sz="quarter" idx="12"/>
          </p:nvPr>
        </p:nvSpPr>
        <p:spPr/>
        <p:txBody>
          <a:bodyPr/>
          <a:lstStyle/>
          <a:p>
            <a:fld id="{FABEA76D-AC0B-4A8D-A15D-FF0B16DFADCB}" type="slidenum">
              <a:rPr lang="ko-KR" altLang="en-US" smtClean="0"/>
              <a:t>22</a:t>
            </a:fld>
            <a:endParaRPr lang="ko-KR" altLang="en-US"/>
          </a:p>
        </p:txBody>
      </p:sp>
      <p:pic>
        <p:nvPicPr>
          <p:cNvPr id="2050" name="Picture 2" descr="Left-eye image on the left, right-eye image on the right">
            <a:extLst>
              <a:ext uri="{FF2B5EF4-FFF2-40B4-BE49-F238E27FC236}">
                <a16:creationId xmlns:a16="http://schemas.microsoft.com/office/drawing/2014/main" id="{1EEF93D5-F061-CFF0-329D-8A751FE014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1604" y="2274465"/>
            <a:ext cx="7499396" cy="421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02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FBB58-46DE-0C11-1C1D-20D51DF7FB5E}"/>
              </a:ext>
            </a:extLst>
          </p:cNvPr>
          <p:cNvSpPr>
            <a:spLocks noGrp="1"/>
          </p:cNvSpPr>
          <p:nvPr>
            <p:ph type="title"/>
          </p:nvPr>
        </p:nvSpPr>
        <p:spPr/>
        <p:txBody>
          <a:bodyPr/>
          <a:lstStyle/>
          <a:p>
            <a:r>
              <a:rPr lang="en-US" altLang="ko-KR" b="1" i="0" dirty="0">
                <a:solidFill>
                  <a:srgbClr val="455463"/>
                </a:solidFill>
                <a:effectLst/>
                <a:latin typeface="Roboto" panose="02000000000000000000" pitchFamily="2" charset="0"/>
              </a:rPr>
              <a:t>Single-Pass Stereo VR rendering:</a:t>
            </a:r>
            <a:endParaRPr lang="ko-KR" altLang="en-US" dirty="0"/>
          </a:p>
        </p:txBody>
      </p:sp>
      <p:sp>
        <p:nvSpPr>
          <p:cNvPr id="3" name="내용 개체 틀 2">
            <a:extLst>
              <a:ext uri="{FF2B5EF4-FFF2-40B4-BE49-F238E27FC236}">
                <a16:creationId xmlns:a16="http://schemas.microsoft.com/office/drawing/2014/main" id="{413A4406-9E23-2700-D0C8-433394E3B2AA}"/>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46A919A6-072A-E2F4-FA37-C7238A57EED0}"/>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A9941018-BC23-ABD8-2FC6-7C43E783F73F}"/>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3E88CAC-1C76-8EF0-B701-75CD4CFE2F0B}"/>
              </a:ext>
            </a:extLst>
          </p:cNvPr>
          <p:cNvSpPr>
            <a:spLocks noGrp="1"/>
          </p:cNvSpPr>
          <p:nvPr>
            <p:ph type="sldNum" sz="quarter" idx="12"/>
          </p:nvPr>
        </p:nvSpPr>
        <p:spPr/>
        <p:txBody>
          <a:bodyPr/>
          <a:lstStyle/>
          <a:p>
            <a:fld id="{FABEA76D-AC0B-4A8D-A15D-FF0B16DFADCB}" type="slidenum">
              <a:rPr lang="ko-KR" altLang="en-US" smtClean="0"/>
              <a:t>23</a:t>
            </a:fld>
            <a:endParaRPr lang="ko-KR" altLang="en-US"/>
          </a:p>
        </p:txBody>
      </p:sp>
      <p:pic>
        <p:nvPicPr>
          <p:cNvPr id="3074" name="Picture 2" descr="Left-eye and right-eye images packed together">
            <a:extLst>
              <a:ext uri="{FF2B5EF4-FFF2-40B4-BE49-F238E27FC236}">
                <a16:creationId xmlns:a16="http://schemas.microsoft.com/office/drawing/2014/main" id="{1DFCC905-93D5-931B-3F6C-02CE2391A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91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5DE2A-D861-89A3-0F3A-55004BB2176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FA0561A-B9A1-9C28-01DA-C13D287D2202}"/>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692C715E-736D-53A0-4B4F-C67CB1567934}"/>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71A16F4F-3D46-BFF9-2B0B-5329C8EC556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63BAC27-4111-D861-1A1C-6D8561E8E9D3}"/>
              </a:ext>
            </a:extLst>
          </p:cNvPr>
          <p:cNvSpPr>
            <a:spLocks noGrp="1"/>
          </p:cNvSpPr>
          <p:nvPr>
            <p:ph type="sldNum" sz="quarter" idx="12"/>
          </p:nvPr>
        </p:nvSpPr>
        <p:spPr/>
        <p:txBody>
          <a:bodyPr/>
          <a:lstStyle/>
          <a:p>
            <a:fld id="{FABEA76D-AC0B-4A8D-A15D-FF0B16DFADCB}" type="slidenum">
              <a:rPr lang="ko-KR" altLang="en-US" smtClean="0"/>
              <a:t>24</a:t>
            </a:fld>
            <a:endParaRPr lang="ko-KR" altLang="en-US"/>
          </a:p>
        </p:txBody>
      </p:sp>
      <p:pic>
        <p:nvPicPr>
          <p:cNvPr id="8" name="그림 7">
            <a:extLst>
              <a:ext uri="{FF2B5EF4-FFF2-40B4-BE49-F238E27FC236}">
                <a16:creationId xmlns:a16="http://schemas.microsoft.com/office/drawing/2014/main" id="{886B9753-F4C3-D76A-C7DA-3DCB0BC13E33}"/>
              </a:ext>
            </a:extLst>
          </p:cNvPr>
          <p:cNvPicPr>
            <a:picLocks noChangeAspect="1"/>
          </p:cNvPicPr>
          <p:nvPr/>
        </p:nvPicPr>
        <p:blipFill>
          <a:blip r:embed="rId2"/>
          <a:stretch>
            <a:fillRect/>
          </a:stretch>
        </p:blipFill>
        <p:spPr>
          <a:xfrm>
            <a:off x="323850" y="1690688"/>
            <a:ext cx="3714750" cy="3238500"/>
          </a:xfrm>
          <a:prstGeom prst="rect">
            <a:avLst/>
          </a:prstGeom>
        </p:spPr>
      </p:pic>
      <p:pic>
        <p:nvPicPr>
          <p:cNvPr id="10" name="그림 9">
            <a:extLst>
              <a:ext uri="{FF2B5EF4-FFF2-40B4-BE49-F238E27FC236}">
                <a16:creationId xmlns:a16="http://schemas.microsoft.com/office/drawing/2014/main" id="{CCBC39DA-70C9-F5D6-1184-E24C794EE6F1}"/>
              </a:ext>
            </a:extLst>
          </p:cNvPr>
          <p:cNvPicPr>
            <a:picLocks noChangeAspect="1"/>
          </p:cNvPicPr>
          <p:nvPr/>
        </p:nvPicPr>
        <p:blipFill>
          <a:blip r:embed="rId3"/>
          <a:stretch>
            <a:fillRect/>
          </a:stretch>
        </p:blipFill>
        <p:spPr>
          <a:xfrm>
            <a:off x="4758851" y="0"/>
            <a:ext cx="6266113" cy="6858000"/>
          </a:xfrm>
          <a:prstGeom prst="rect">
            <a:avLst/>
          </a:prstGeom>
        </p:spPr>
      </p:pic>
      <p:pic>
        <p:nvPicPr>
          <p:cNvPr id="4098" name="Picture 2">
            <a:extLst>
              <a:ext uri="{FF2B5EF4-FFF2-40B4-BE49-F238E27FC236}">
                <a16:creationId xmlns:a16="http://schemas.microsoft.com/office/drawing/2014/main" id="{B1E05B01-E18C-B64A-CFE9-B5C94EE4EFC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569" t="7962" r="17458" b="44844"/>
          <a:stretch/>
        </p:blipFill>
        <p:spPr bwMode="auto">
          <a:xfrm>
            <a:off x="5854791" y="2618210"/>
            <a:ext cx="784713" cy="5789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FA5A72-5D72-759E-24C1-817252ED6F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52" t="59664" r="62135" b="8797"/>
          <a:stretch/>
        </p:blipFill>
        <p:spPr bwMode="auto">
          <a:xfrm>
            <a:off x="5963868" y="3604054"/>
            <a:ext cx="558873" cy="6096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A04D9AB5-5A35-904C-2E47-C9F15F2BBB7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350" t="59912" r="8631" b="8194"/>
          <a:stretch/>
        </p:blipFill>
        <p:spPr bwMode="auto">
          <a:xfrm>
            <a:off x="6851577" y="3429000"/>
            <a:ext cx="558873" cy="5937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화살표 연결선 13">
            <a:extLst>
              <a:ext uri="{FF2B5EF4-FFF2-40B4-BE49-F238E27FC236}">
                <a16:creationId xmlns:a16="http://schemas.microsoft.com/office/drawing/2014/main" id="{8EFF11AC-8FC9-6F2C-60AC-100526F8405F}"/>
              </a:ext>
            </a:extLst>
          </p:cNvPr>
          <p:cNvCxnSpPr>
            <a:cxnSpLocks/>
          </p:cNvCxnSpPr>
          <p:nvPr/>
        </p:nvCxnSpPr>
        <p:spPr>
          <a:xfrm flipV="1">
            <a:off x="3061765" y="3079463"/>
            <a:ext cx="2793026" cy="524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C9A45C7-23E5-FBA4-5206-D617CF961369}"/>
              </a:ext>
            </a:extLst>
          </p:cNvPr>
          <p:cNvCxnSpPr>
            <a:cxnSpLocks/>
          </p:cNvCxnSpPr>
          <p:nvPr/>
        </p:nvCxnSpPr>
        <p:spPr>
          <a:xfrm flipV="1">
            <a:off x="3591847" y="3604054"/>
            <a:ext cx="3341638" cy="2215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AD741C3-84CE-0601-8AFB-74A2A483EEFD}"/>
              </a:ext>
            </a:extLst>
          </p:cNvPr>
          <p:cNvCxnSpPr>
            <a:cxnSpLocks/>
          </p:cNvCxnSpPr>
          <p:nvPr/>
        </p:nvCxnSpPr>
        <p:spPr>
          <a:xfrm flipV="1">
            <a:off x="3591847" y="4062371"/>
            <a:ext cx="2504153" cy="29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2C62BB19-7E06-21F7-2D06-E14CB72771F8}"/>
              </a:ext>
            </a:extLst>
          </p:cNvPr>
          <p:cNvCxnSpPr>
            <a:cxnSpLocks/>
          </p:cNvCxnSpPr>
          <p:nvPr/>
        </p:nvCxnSpPr>
        <p:spPr>
          <a:xfrm>
            <a:off x="1997523" y="4772052"/>
            <a:ext cx="6438554" cy="1079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9374DB60-5179-8B46-3364-6BB73E470B87}"/>
              </a:ext>
            </a:extLst>
          </p:cNvPr>
          <p:cNvSpPr/>
          <p:nvPr/>
        </p:nvSpPr>
        <p:spPr>
          <a:xfrm>
            <a:off x="5675179" y="2483273"/>
            <a:ext cx="1788388" cy="1964841"/>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C30D29BF-2EA3-D5BE-EAF9-755B85B22F35}"/>
              </a:ext>
            </a:extLst>
          </p:cNvPr>
          <p:cNvCxnSpPr>
            <a:cxnSpLocks/>
          </p:cNvCxnSpPr>
          <p:nvPr/>
        </p:nvCxnSpPr>
        <p:spPr>
          <a:xfrm>
            <a:off x="3168894" y="4300306"/>
            <a:ext cx="2685897" cy="1169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352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00B309-B911-4016-8E99-F11C5E0D4169}"/>
              </a:ext>
            </a:extLst>
          </p:cNvPr>
          <p:cNvSpPr>
            <a:spLocks noGrp="1"/>
          </p:cNvSpPr>
          <p:nvPr>
            <p:ph type="title"/>
          </p:nvPr>
        </p:nvSpPr>
        <p:spPr/>
        <p:txBody>
          <a:bodyPr/>
          <a:lstStyle/>
          <a:p>
            <a:r>
              <a:rPr lang="ko-KR" altLang="en-US" dirty="0"/>
              <a:t>간단한 </a:t>
            </a:r>
            <a:r>
              <a:rPr lang="en-US" altLang="ko-KR" dirty="0"/>
              <a:t>VR Game </a:t>
            </a:r>
            <a:r>
              <a:rPr lang="ko-KR" altLang="en-US" dirty="0"/>
              <a:t>만들기</a:t>
            </a:r>
          </a:p>
        </p:txBody>
      </p:sp>
      <p:sp>
        <p:nvSpPr>
          <p:cNvPr id="4" name="슬라이드 번호 개체 틀 3">
            <a:extLst>
              <a:ext uri="{FF2B5EF4-FFF2-40B4-BE49-F238E27FC236}">
                <a16:creationId xmlns:a16="http://schemas.microsoft.com/office/drawing/2014/main" id="{BBB30256-08A1-4F74-9294-2392A55ADC7A}"/>
              </a:ext>
            </a:extLst>
          </p:cNvPr>
          <p:cNvSpPr>
            <a:spLocks noGrp="1"/>
          </p:cNvSpPr>
          <p:nvPr>
            <p:ph type="sldNum" sz="quarter" idx="12"/>
          </p:nvPr>
        </p:nvSpPr>
        <p:spPr/>
        <p:txBody>
          <a:bodyPr/>
          <a:lstStyle/>
          <a:p>
            <a:fld id="{FABEA76D-AC0B-4A8D-A15D-FF0B16DFADCB}" type="slidenum">
              <a:rPr lang="ko-KR" altLang="en-US" smtClean="0"/>
              <a:t>25</a:t>
            </a:fld>
            <a:endParaRPr lang="ko-KR" altLang="en-US"/>
          </a:p>
        </p:txBody>
      </p:sp>
      <p:sp>
        <p:nvSpPr>
          <p:cNvPr id="5" name="날짜 개체 틀 4">
            <a:extLst>
              <a:ext uri="{FF2B5EF4-FFF2-40B4-BE49-F238E27FC236}">
                <a16:creationId xmlns:a16="http://schemas.microsoft.com/office/drawing/2014/main" id="{C9F85260-BD28-1340-C5DD-999F11D22F22}"/>
              </a:ext>
            </a:extLst>
          </p:cNvPr>
          <p:cNvSpPr>
            <a:spLocks noGrp="1"/>
          </p:cNvSpPr>
          <p:nvPr>
            <p:ph type="dt" sz="half" idx="10"/>
          </p:nvPr>
        </p:nvSpPr>
        <p:spPr/>
        <p:txBody>
          <a:bodyPr/>
          <a:lstStyle/>
          <a:p>
            <a:fld id="{BC1D2E7F-7FF4-4185-8338-4622B0132958}" type="datetime1">
              <a:rPr lang="ko-KR" altLang="en-US" smtClean="0"/>
              <a:t>2023-09-18</a:t>
            </a:fld>
            <a:endParaRPr lang="ko-KR" altLang="en-US"/>
          </a:p>
        </p:txBody>
      </p:sp>
      <p:sp>
        <p:nvSpPr>
          <p:cNvPr id="7" name="바닥글 개체 틀 6">
            <a:extLst>
              <a:ext uri="{FF2B5EF4-FFF2-40B4-BE49-F238E27FC236}">
                <a16:creationId xmlns:a16="http://schemas.microsoft.com/office/drawing/2014/main" id="{2A48F626-5E44-7E02-C6AE-D190A49E02F0}"/>
              </a:ext>
            </a:extLst>
          </p:cNvPr>
          <p:cNvSpPr>
            <a:spLocks noGrp="1"/>
          </p:cNvSpPr>
          <p:nvPr>
            <p:ph type="ftr" sz="quarter" idx="11"/>
          </p:nvPr>
        </p:nvSpPr>
        <p:spPr/>
        <p:txBody>
          <a:bodyPr/>
          <a:lstStyle/>
          <a:p>
            <a:r>
              <a:rPr lang="ko-KR" altLang="en-US"/>
              <a:t>게임엔진 </a:t>
            </a:r>
            <a:r>
              <a:rPr lang="en-US" altLang="ko-KR"/>
              <a:t>II</a:t>
            </a:r>
            <a:endParaRPr lang="ko-KR" altLang="en-US"/>
          </a:p>
        </p:txBody>
      </p:sp>
      <p:pic>
        <p:nvPicPr>
          <p:cNvPr id="1026" name="Picture 2" descr="소스 이미지 보기">
            <a:extLst>
              <a:ext uri="{FF2B5EF4-FFF2-40B4-BE49-F238E27FC236}">
                <a16:creationId xmlns:a16="http://schemas.microsoft.com/office/drawing/2014/main" id="{EC22C728-027F-C29F-4BD0-11C7299D1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0075"/>
            <a:ext cx="5460756" cy="2866897"/>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텍스트, 컴퓨터, 전자기기, 키보드이(가) 표시된 사진&#10;&#10;자동 생성된 설명">
            <a:extLst>
              <a:ext uri="{FF2B5EF4-FFF2-40B4-BE49-F238E27FC236}">
                <a16:creationId xmlns:a16="http://schemas.microsoft.com/office/drawing/2014/main" id="{E7040511-DDEE-3D35-2717-521BC00090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56156" y="1313363"/>
            <a:ext cx="5042987" cy="5042987"/>
          </a:xfrm>
          <a:prstGeom prst="rect">
            <a:avLst/>
          </a:prstGeom>
        </p:spPr>
      </p:pic>
      <p:pic>
        <p:nvPicPr>
          <p:cNvPr id="1028" name="Picture 4" descr="소스 이미지 보기">
            <a:extLst>
              <a:ext uri="{FF2B5EF4-FFF2-40B4-BE49-F238E27FC236}">
                <a16:creationId xmlns:a16="http://schemas.microsoft.com/office/drawing/2014/main" id="{21DCA8F7-0CA2-5D72-A37E-C4B5FA2A01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217" b="9620"/>
          <a:stretch/>
        </p:blipFill>
        <p:spPr bwMode="auto">
          <a:xfrm>
            <a:off x="5756423" y="1313363"/>
            <a:ext cx="2086552" cy="16935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C6F400-2C80-AB72-6E21-3684E9575EB5}"/>
              </a:ext>
            </a:extLst>
          </p:cNvPr>
          <p:cNvSpPr txBox="1"/>
          <p:nvPr/>
        </p:nvSpPr>
        <p:spPr>
          <a:xfrm>
            <a:off x="6916300" y="1870075"/>
            <a:ext cx="1454244" cy="369332"/>
          </a:xfrm>
          <a:prstGeom prst="rect">
            <a:avLst/>
          </a:prstGeom>
          <a:noFill/>
        </p:spPr>
        <p:txBody>
          <a:bodyPr wrap="none" rtlCol="0">
            <a:spAutoFit/>
          </a:bodyPr>
          <a:lstStyle/>
          <a:p>
            <a:r>
              <a:rPr lang="ko-KR" altLang="en-US" dirty="0"/>
              <a:t>전용 </a:t>
            </a:r>
            <a:r>
              <a:rPr lang="en-US" altLang="ko-KR" dirty="0"/>
              <a:t>USB3.0</a:t>
            </a:r>
            <a:endParaRPr lang="ko-KR" altLang="en-US" dirty="0"/>
          </a:p>
        </p:txBody>
      </p:sp>
      <p:sp>
        <p:nvSpPr>
          <p:cNvPr id="16" name="TextBox 15">
            <a:extLst>
              <a:ext uri="{FF2B5EF4-FFF2-40B4-BE49-F238E27FC236}">
                <a16:creationId xmlns:a16="http://schemas.microsoft.com/office/drawing/2014/main" id="{6BBCD0F4-A42C-E6B9-806C-7D5C02A9A9BB}"/>
              </a:ext>
            </a:extLst>
          </p:cNvPr>
          <p:cNvSpPr txBox="1"/>
          <p:nvPr/>
        </p:nvSpPr>
        <p:spPr>
          <a:xfrm>
            <a:off x="3363028" y="4736972"/>
            <a:ext cx="3239669" cy="923330"/>
          </a:xfrm>
          <a:prstGeom prst="rect">
            <a:avLst/>
          </a:prstGeom>
          <a:noFill/>
        </p:spPr>
        <p:txBody>
          <a:bodyPr wrap="none" rtlCol="0">
            <a:spAutoFit/>
          </a:bodyPr>
          <a:lstStyle/>
          <a:p>
            <a:r>
              <a:rPr lang="en-US" altLang="ko-KR" dirty="0"/>
              <a:t>XR Plug-in Management</a:t>
            </a:r>
          </a:p>
          <a:p>
            <a:r>
              <a:rPr lang="en-US" altLang="ko-KR" dirty="0"/>
              <a:t>XRI (XR Interaction Manager)</a:t>
            </a:r>
          </a:p>
          <a:p>
            <a:r>
              <a:rPr lang="en-US" altLang="ko-KR" dirty="0"/>
              <a:t>XR Interaction Toolkit</a:t>
            </a:r>
            <a:endParaRPr lang="ko-KR" altLang="en-US" dirty="0"/>
          </a:p>
        </p:txBody>
      </p:sp>
    </p:spTree>
    <p:extLst>
      <p:ext uri="{BB962C8B-B14F-4D97-AF65-F5344CB8AC3E}">
        <p14:creationId xmlns:p14="http://schemas.microsoft.com/office/powerpoint/2010/main" val="2527833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6E3AFC-798B-AB41-DB30-B177B65B638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1B55BE0-39E3-D555-273E-EA19DE28F7E4}"/>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ADA0B4CD-F28D-9D7A-500C-A7219050757F}"/>
              </a:ext>
            </a:extLst>
          </p:cNvPr>
          <p:cNvSpPr>
            <a:spLocks noGrp="1"/>
          </p:cNvSpPr>
          <p:nvPr>
            <p:ph type="dt" sz="half" idx="10"/>
          </p:nvPr>
        </p:nvSpPr>
        <p:spPr/>
        <p:txBody>
          <a:bodyPr/>
          <a:lstStyle/>
          <a:p>
            <a:fld id="{ED87F4D5-057B-40B0-BD3D-75B57B43789E}"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9BA29AF8-7680-21B7-32DF-1940AE53FBE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46A2894-3ABE-53B5-A1FE-DC0C7F31CBDC}"/>
              </a:ext>
            </a:extLst>
          </p:cNvPr>
          <p:cNvSpPr>
            <a:spLocks noGrp="1"/>
          </p:cNvSpPr>
          <p:nvPr>
            <p:ph type="sldNum" sz="quarter" idx="12"/>
          </p:nvPr>
        </p:nvSpPr>
        <p:spPr/>
        <p:txBody>
          <a:bodyPr/>
          <a:lstStyle/>
          <a:p>
            <a:fld id="{FABEA76D-AC0B-4A8D-A15D-FF0B16DFADCB}" type="slidenum">
              <a:rPr lang="ko-KR" altLang="en-US" smtClean="0"/>
              <a:t>26</a:t>
            </a:fld>
            <a:endParaRPr lang="ko-KR" altLang="en-US"/>
          </a:p>
        </p:txBody>
      </p:sp>
      <p:pic>
        <p:nvPicPr>
          <p:cNvPr id="8" name="그림 7">
            <a:extLst>
              <a:ext uri="{FF2B5EF4-FFF2-40B4-BE49-F238E27FC236}">
                <a16:creationId xmlns:a16="http://schemas.microsoft.com/office/drawing/2014/main" id="{5B15EA91-4C56-EE99-6739-0DC2E1220FA4}"/>
              </a:ext>
            </a:extLst>
          </p:cNvPr>
          <p:cNvPicPr>
            <a:picLocks noChangeAspect="1"/>
          </p:cNvPicPr>
          <p:nvPr/>
        </p:nvPicPr>
        <p:blipFill>
          <a:blip r:embed="rId2"/>
          <a:stretch>
            <a:fillRect/>
          </a:stretch>
        </p:blipFill>
        <p:spPr>
          <a:xfrm>
            <a:off x="118808" y="0"/>
            <a:ext cx="5927936" cy="6858000"/>
          </a:xfrm>
          <a:prstGeom prst="rect">
            <a:avLst/>
          </a:prstGeom>
        </p:spPr>
      </p:pic>
      <p:pic>
        <p:nvPicPr>
          <p:cNvPr id="10" name="그림 9">
            <a:extLst>
              <a:ext uri="{FF2B5EF4-FFF2-40B4-BE49-F238E27FC236}">
                <a16:creationId xmlns:a16="http://schemas.microsoft.com/office/drawing/2014/main" id="{EC55B96B-193E-CAA7-7601-29531C516BC8}"/>
              </a:ext>
            </a:extLst>
          </p:cNvPr>
          <p:cNvPicPr>
            <a:picLocks noChangeAspect="1"/>
          </p:cNvPicPr>
          <p:nvPr/>
        </p:nvPicPr>
        <p:blipFill>
          <a:blip r:embed="rId3"/>
          <a:stretch>
            <a:fillRect/>
          </a:stretch>
        </p:blipFill>
        <p:spPr>
          <a:xfrm>
            <a:off x="4038600" y="3206169"/>
            <a:ext cx="7982484" cy="2954196"/>
          </a:xfrm>
          <a:prstGeom prst="rect">
            <a:avLst/>
          </a:prstGeom>
        </p:spPr>
      </p:pic>
    </p:spTree>
    <p:extLst>
      <p:ext uri="{BB962C8B-B14F-4D97-AF65-F5344CB8AC3E}">
        <p14:creationId xmlns:p14="http://schemas.microsoft.com/office/powerpoint/2010/main" val="2752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7067C8-8BCE-0436-E957-46EDAFEA25C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7EBDC43-BC1C-69D9-E062-7BB4DDBAEEEB}"/>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D89FC470-2E02-12A3-9D13-4C2BF8FC45BA}"/>
              </a:ext>
            </a:extLst>
          </p:cNvPr>
          <p:cNvSpPr>
            <a:spLocks noGrp="1"/>
          </p:cNvSpPr>
          <p:nvPr>
            <p:ph type="dt" sz="half" idx="10"/>
          </p:nvPr>
        </p:nvSpPr>
        <p:spPr/>
        <p:txBody>
          <a:bodyPr/>
          <a:lstStyle/>
          <a:p>
            <a:fld id="{ED87F4D5-057B-40B0-BD3D-75B57B43789E}"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130805DB-20BF-6D68-EFB7-5974023A0A4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1F94984F-4E0B-EF63-1F5D-58DFBEF11131}"/>
              </a:ext>
            </a:extLst>
          </p:cNvPr>
          <p:cNvSpPr>
            <a:spLocks noGrp="1"/>
          </p:cNvSpPr>
          <p:nvPr>
            <p:ph type="sldNum" sz="quarter" idx="12"/>
          </p:nvPr>
        </p:nvSpPr>
        <p:spPr/>
        <p:txBody>
          <a:bodyPr/>
          <a:lstStyle/>
          <a:p>
            <a:fld id="{FABEA76D-AC0B-4A8D-A15D-FF0B16DFADCB}" type="slidenum">
              <a:rPr lang="ko-KR" altLang="en-US" smtClean="0"/>
              <a:t>27</a:t>
            </a:fld>
            <a:endParaRPr lang="ko-KR" altLang="en-US"/>
          </a:p>
        </p:txBody>
      </p:sp>
      <p:pic>
        <p:nvPicPr>
          <p:cNvPr id="8" name="그림 7">
            <a:extLst>
              <a:ext uri="{FF2B5EF4-FFF2-40B4-BE49-F238E27FC236}">
                <a16:creationId xmlns:a16="http://schemas.microsoft.com/office/drawing/2014/main" id="{92A9E87E-77E3-B5C7-2669-98926AD3E8A9}"/>
              </a:ext>
            </a:extLst>
          </p:cNvPr>
          <p:cNvPicPr>
            <a:picLocks noChangeAspect="1"/>
          </p:cNvPicPr>
          <p:nvPr/>
        </p:nvPicPr>
        <p:blipFill>
          <a:blip r:embed="rId2"/>
          <a:stretch>
            <a:fillRect/>
          </a:stretch>
        </p:blipFill>
        <p:spPr>
          <a:xfrm>
            <a:off x="1876425" y="523875"/>
            <a:ext cx="8439150" cy="5810250"/>
          </a:xfrm>
          <a:prstGeom prst="rect">
            <a:avLst/>
          </a:prstGeom>
        </p:spPr>
      </p:pic>
      <p:sp>
        <p:nvSpPr>
          <p:cNvPr id="9" name="사각형: 둥근 모서리 8">
            <a:extLst>
              <a:ext uri="{FF2B5EF4-FFF2-40B4-BE49-F238E27FC236}">
                <a16:creationId xmlns:a16="http://schemas.microsoft.com/office/drawing/2014/main" id="{4E0A92EA-A36E-A95D-D2CF-951A95FA2ECE}"/>
              </a:ext>
            </a:extLst>
          </p:cNvPr>
          <p:cNvSpPr/>
          <p:nvPr/>
        </p:nvSpPr>
        <p:spPr>
          <a:xfrm>
            <a:off x="2501999" y="1287868"/>
            <a:ext cx="4829750" cy="3896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2255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2E51E-7554-48AC-F5E3-4B0A7ADC393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9FEFB2-FB9D-B8EF-182F-26943E5225D0}"/>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0A5DFD18-62FB-F18B-9E2E-793C551FB255}"/>
              </a:ext>
            </a:extLst>
          </p:cNvPr>
          <p:cNvSpPr>
            <a:spLocks noGrp="1"/>
          </p:cNvSpPr>
          <p:nvPr>
            <p:ph type="dt" sz="half" idx="10"/>
          </p:nvPr>
        </p:nvSpPr>
        <p:spPr/>
        <p:txBody>
          <a:bodyPr/>
          <a:lstStyle/>
          <a:p>
            <a:fld id="{ED87F4D5-057B-40B0-BD3D-75B57B43789E}"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54CC8113-8A1F-5DFB-CF55-2C4BB430C8D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AD38F84-C0E4-09B1-41DF-786A0AF3EEA2}"/>
              </a:ext>
            </a:extLst>
          </p:cNvPr>
          <p:cNvSpPr>
            <a:spLocks noGrp="1"/>
          </p:cNvSpPr>
          <p:nvPr>
            <p:ph type="sldNum" sz="quarter" idx="12"/>
          </p:nvPr>
        </p:nvSpPr>
        <p:spPr/>
        <p:txBody>
          <a:bodyPr/>
          <a:lstStyle/>
          <a:p>
            <a:fld id="{FABEA76D-AC0B-4A8D-A15D-FF0B16DFADCB}" type="slidenum">
              <a:rPr lang="ko-KR" altLang="en-US" smtClean="0"/>
              <a:t>28</a:t>
            </a:fld>
            <a:endParaRPr lang="ko-KR" altLang="en-US"/>
          </a:p>
        </p:txBody>
      </p:sp>
      <p:pic>
        <p:nvPicPr>
          <p:cNvPr id="8" name="그림 7">
            <a:extLst>
              <a:ext uri="{FF2B5EF4-FFF2-40B4-BE49-F238E27FC236}">
                <a16:creationId xmlns:a16="http://schemas.microsoft.com/office/drawing/2014/main" id="{77330E2B-2A5C-0561-436E-B76D461C6420}"/>
              </a:ext>
            </a:extLst>
          </p:cNvPr>
          <p:cNvPicPr>
            <a:picLocks noChangeAspect="1"/>
          </p:cNvPicPr>
          <p:nvPr/>
        </p:nvPicPr>
        <p:blipFill>
          <a:blip r:embed="rId2"/>
          <a:stretch>
            <a:fillRect/>
          </a:stretch>
        </p:blipFill>
        <p:spPr>
          <a:xfrm>
            <a:off x="2012665" y="0"/>
            <a:ext cx="8166669" cy="6858000"/>
          </a:xfrm>
          <a:prstGeom prst="rect">
            <a:avLst/>
          </a:prstGeom>
        </p:spPr>
      </p:pic>
      <p:sp>
        <p:nvSpPr>
          <p:cNvPr id="10" name="사각형: 둥근 모서리 9">
            <a:extLst>
              <a:ext uri="{FF2B5EF4-FFF2-40B4-BE49-F238E27FC236}">
                <a16:creationId xmlns:a16="http://schemas.microsoft.com/office/drawing/2014/main" id="{BA976FBC-CE82-3F43-714F-64DED113105E}"/>
              </a:ext>
            </a:extLst>
          </p:cNvPr>
          <p:cNvSpPr/>
          <p:nvPr/>
        </p:nvSpPr>
        <p:spPr>
          <a:xfrm>
            <a:off x="3858850" y="5899355"/>
            <a:ext cx="1014017" cy="9586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524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E20C56-F2ED-D627-0556-C9A351857EA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9E3D5FC-89E0-F851-4B08-5CD25BF0069D}"/>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3B09701B-B362-D194-7C94-718FD642C43D}"/>
              </a:ext>
            </a:extLst>
          </p:cNvPr>
          <p:cNvSpPr>
            <a:spLocks noGrp="1"/>
          </p:cNvSpPr>
          <p:nvPr>
            <p:ph type="dt" sz="half" idx="10"/>
          </p:nvPr>
        </p:nvSpPr>
        <p:spPr/>
        <p:txBody>
          <a:bodyPr/>
          <a:lstStyle/>
          <a:p>
            <a:fld id="{ED87F4D5-057B-40B0-BD3D-75B57B43789E}"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F1B13DAF-17CE-0447-1C65-FEC6F09DF1B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550D200-0A5C-6599-B8FF-A876D3D22743}"/>
              </a:ext>
            </a:extLst>
          </p:cNvPr>
          <p:cNvSpPr>
            <a:spLocks noGrp="1"/>
          </p:cNvSpPr>
          <p:nvPr>
            <p:ph type="sldNum" sz="quarter" idx="12"/>
          </p:nvPr>
        </p:nvSpPr>
        <p:spPr/>
        <p:txBody>
          <a:bodyPr/>
          <a:lstStyle/>
          <a:p>
            <a:fld id="{FABEA76D-AC0B-4A8D-A15D-FF0B16DFADCB}" type="slidenum">
              <a:rPr lang="ko-KR" altLang="en-US" smtClean="0"/>
              <a:t>29</a:t>
            </a:fld>
            <a:endParaRPr lang="ko-KR" altLang="en-US"/>
          </a:p>
        </p:txBody>
      </p:sp>
      <p:pic>
        <p:nvPicPr>
          <p:cNvPr id="8" name="그림 7">
            <a:extLst>
              <a:ext uri="{FF2B5EF4-FFF2-40B4-BE49-F238E27FC236}">
                <a16:creationId xmlns:a16="http://schemas.microsoft.com/office/drawing/2014/main" id="{49051C82-05AB-F936-1904-1B596F859CF9}"/>
              </a:ext>
            </a:extLst>
          </p:cNvPr>
          <p:cNvPicPr>
            <a:picLocks noChangeAspect="1"/>
          </p:cNvPicPr>
          <p:nvPr/>
        </p:nvPicPr>
        <p:blipFill>
          <a:blip r:embed="rId2"/>
          <a:stretch>
            <a:fillRect/>
          </a:stretch>
        </p:blipFill>
        <p:spPr>
          <a:xfrm>
            <a:off x="1264995" y="0"/>
            <a:ext cx="9662010" cy="6858000"/>
          </a:xfrm>
          <a:prstGeom prst="rect">
            <a:avLst/>
          </a:prstGeom>
        </p:spPr>
      </p:pic>
      <p:sp>
        <p:nvSpPr>
          <p:cNvPr id="10" name="사각형: 둥근 모서리 9">
            <a:extLst>
              <a:ext uri="{FF2B5EF4-FFF2-40B4-BE49-F238E27FC236}">
                <a16:creationId xmlns:a16="http://schemas.microsoft.com/office/drawing/2014/main" id="{82975F41-DA9F-21E5-5676-37E97709611C}"/>
              </a:ext>
            </a:extLst>
          </p:cNvPr>
          <p:cNvSpPr/>
          <p:nvPr/>
        </p:nvSpPr>
        <p:spPr>
          <a:xfrm>
            <a:off x="3895778" y="3334944"/>
            <a:ext cx="6988532" cy="5763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412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내용 개체 틀 7" descr="텍스트, 모니터, 스크린샷, 검은색이(가) 표시된 사진&#10;&#10;자동 생성된 설명">
            <a:extLst>
              <a:ext uri="{FF2B5EF4-FFF2-40B4-BE49-F238E27FC236}">
                <a16:creationId xmlns:a16="http://schemas.microsoft.com/office/drawing/2014/main" id="{21B4ACCA-7A6B-518D-6CFD-CDF9CCB3A6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246" y="136525"/>
            <a:ext cx="9951508" cy="6238671"/>
          </a:xfrm>
        </p:spPr>
      </p:pic>
      <p:sp>
        <p:nvSpPr>
          <p:cNvPr id="4" name="날짜 개체 틀 3">
            <a:extLst>
              <a:ext uri="{FF2B5EF4-FFF2-40B4-BE49-F238E27FC236}">
                <a16:creationId xmlns:a16="http://schemas.microsoft.com/office/drawing/2014/main" id="{14401A37-F1B2-6FE3-8DB4-04FDADC12290}"/>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C273659C-5FEA-74BC-E7F1-9A92E8CA7C52}"/>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DDAE1E47-5844-11DF-CCED-0EF9FDAA9027}"/>
              </a:ext>
            </a:extLst>
          </p:cNvPr>
          <p:cNvSpPr>
            <a:spLocks noGrp="1"/>
          </p:cNvSpPr>
          <p:nvPr>
            <p:ph type="sldNum" sz="quarter" idx="12"/>
          </p:nvPr>
        </p:nvSpPr>
        <p:spPr/>
        <p:txBody>
          <a:bodyPr/>
          <a:lstStyle/>
          <a:p>
            <a:fld id="{FABEA76D-AC0B-4A8D-A15D-FF0B16DFADCB}" type="slidenum">
              <a:rPr lang="ko-KR" altLang="en-US" smtClean="0"/>
              <a:t>3</a:t>
            </a:fld>
            <a:endParaRPr lang="ko-KR" altLang="en-US"/>
          </a:p>
        </p:txBody>
      </p:sp>
    </p:spTree>
    <p:extLst>
      <p:ext uri="{BB962C8B-B14F-4D97-AF65-F5344CB8AC3E}">
        <p14:creationId xmlns:p14="http://schemas.microsoft.com/office/powerpoint/2010/main" val="4180627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B1F4DC-A7E8-81F6-82DF-85372844D76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856D414-20F6-7BE5-C5B8-1505ED637202}"/>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022ED40C-2652-5023-51DD-ECDA166F37F5}"/>
              </a:ext>
            </a:extLst>
          </p:cNvPr>
          <p:cNvSpPr>
            <a:spLocks noGrp="1"/>
          </p:cNvSpPr>
          <p:nvPr>
            <p:ph type="dt" sz="half" idx="10"/>
          </p:nvPr>
        </p:nvSpPr>
        <p:spPr/>
        <p:txBody>
          <a:bodyPr/>
          <a:lstStyle/>
          <a:p>
            <a:fld id="{ED87F4D5-057B-40B0-BD3D-75B57B43789E}"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8BD3B4EF-73F9-3A01-8DF2-4E0576BEA278}"/>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6914CF11-3599-59D1-EEBE-0AF77940E6F5}"/>
              </a:ext>
            </a:extLst>
          </p:cNvPr>
          <p:cNvSpPr>
            <a:spLocks noGrp="1"/>
          </p:cNvSpPr>
          <p:nvPr>
            <p:ph type="sldNum" sz="quarter" idx="12"/>
          </p:nvPr>
        </p:nvSpPr>
        <p:spPr/>
        <p:txBody>
          <a:bodyPr/>
          <a:lstStyle/>
          <a:p>
            <a:fld id="{FABEA76D-AC0B-4A8D-A15D-FF0B16DFADCB}" type="slidenum">
              <a:rPr lang="ko-KR" altLang="en-US" smtClean="0"/>
              <a:t>30</a:t>
            </a:fld>
            <a:endParaRPr lang="ko-KR" altLang="en-US"/>
          </a:p>
        </p:txBody>
      </p:sp>
      <p:pic>
        <p:nvPicPr>
          <p:cNvPr id="8" name="그림 7">
            <a:extLst>
              <a:ext uri="{FF2B5EF4-FFF2-40B4-BE49-F238E27FC236}">
                <a16:creationId xmlns:a16="http://schemas.microsoft.com/office/drawing/2014/main" id="{CC899F13-E9BE-AE06-ADD1-E1DEC2254060}"/>
              </a:ext>
            </a:extLst>
          </p:cNvPr>
          <p:cNvPicPr>
            <a:picLocks noChangeAspect="1"/>
          </p:cNvPicPr>
          <p:nvPr/>
        </p:nvPicPr>
        <p:blipFill>
          <a:blip r:embed="rId2"/>
          <a:stretch>
            <a:fillRect/>
          </a:stretch>
        </p:blipFill>
        <p:spPr>
          <a:xfrm>
            <a:off x="100206" y="427443"/>
            <a:ext cx="4987296" cy="3237118"/>
          </a:xfrm>
          <a:prstGeom prst="rect">
            <a:avLst/>
          </a:prstGeom>
        </p:spPr>
      </p:pic>
      <p:pic>
        <p:nvPicPr>
          <p:cNvPr id="10" name="그림 9">
            <a:extLst>
              <a:ext uri="{FF2B5EF4-FFF2-40B4-BE49-F238E27FC236}">
                <a16:creationId xmlns:a16="http://schemas.microsoft.com/office/drawing/2014/main" id="{BDAE0224-F29E-C874-16E2-DB650A0A210E}"/>
              </a:ext>
            </a:extLst>
          </p:cNvPr>
          <p:cNvPicPr>
            <a:picLocks noChangeAspect="1"/>
          </p:cNvPicPr>
          <p:nvPr/>
        </p:nvPicPr>
        <p:blipFill>
          <a:blip r:embed="rId3"/>
          <a:stretch>
            <a:fillRect/>
          </a:stretch>
        </p:blipFill>
        <p:spPr>
          <a:xfrm>
            <a:off x="5125025" y="427443"/>
            <a:ext cx="3095625" cy="2505075"/>
          </a:xfrm>
          <a:prstGeom prst="rect">
            <a:avLst/>
          </a:prstGeom>
        </p:spPr>
      </p:pic>
      <p:pic>
        <p:nvPicPr>
          <p:cNvPr id="14" name="그림 13">
            <a:extLst>
              <a:ext uri="{FF2B5EF4-FFF2-40B4-BE49-F238E27FC236}">
                <a16:creationId xmlns:a16="http://schemas.microsoft.com/office/drawing/2014/main" id="{306BB46D-E082-F247-940D-FB40C89CC9B9}"/>
              </a:ext>
            </a:extLst>
          </p:cNvPr>
          <p:cNvPicPr>
            <a:picLocks noChangeAspect="1"/>
          </p:cNvPicPr>
          <p:nvPr/>
        </p:nvPicPr>
        <p:blipFill>
          <a:blip r:embed="rId4"/>
          <a:stretch>
            <a:fillRect/>
          </a:stretch>
        </p:blipFill>
        <p:spPr>
          <a:xfrm>
            <a:off x="6984987" y="3012024"/>
            <a:ext cx="5063848" cy="3418533"/>
          </a:xfrm>
          <a:prstGeom prst="rect">
            <a:avLst/>
          </a:prstGeom>
        </p:spPr>
      </p:pic>
    </p:spTree>
    <p:extLst>
      <p:ext uri="{BB962C8B-B14F-4D97-AF65-F5344CB8AC3E}">
        <p14:creationId xmlns:p14="http://schemas.microsoft.com/office/powerpoint/2010/main" val="337123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48F4F1-577B-D061-645E-458322235780}"/>
              </a:ext>
            </a:extLst>
          </p:cNvPr>
          <p:cNvSpPr>
            <a:spLocks noGrp="1"/>
          </p:cNvSpPr>
          <p:nvPr>
            <p:ph type="title"/>
          </p:nvPr>
        </p:nvSpPr>
        <p:spPr/>
        <p:txBody>
          <a:bodyPr>
            <a:normAutofit fontScale="90000"/>
          </a:bodyPr>
          <a:lstStyle/>
          <a:p>
            <a:r>
              <a:rPr lang="en-US" altLang="ko-KR" b="1" i="0" dirty="0">
                <a:solidFill>
                  <a:srgbClr val="1B2229"/>
                </a:solidFill>
                <a:effectLst/>
                <a:latin typeface="Roboto" panose="02000000000000000000" pitchFamily="2" charset="0"/>
              </a:rPr>
              <a:t>Getting started with VR development in Unity</a:t>
            </a:r>
            <a:br>
              <a:rPr lang="en-US" altLang="ko-KR" b="1" i="0" dirty="0">
                <a:solidFill>
                  <a:srgbClr val="1B2229"/>
                </a:solidFill>
                <a:effectLst/>
                <a:latin typeface="Roboto" panose="02000000000000000000" pitchFamily="2" charset="0"/>
              </a:rPr>
            </a:br>
            <a:r>
              <a:rPr lang="en-US" altLang="ko-KR" sz="1300" b="1" i="0" dirty="0">
                <a:solidFill>
                  <a:srgbClr val="1B2229"/>
                </a:solidFill>
                <a:effectLst/>
                <a:latin typeface="Roboto" panose="02000000000000000000" pitchFamily="2" charset="0"/>
              </a:rPr>
              <a:t>(</a:t>
            </a:r>
            <a:r>
              <a:rPr lang="en-US" altLang="ko-KR" sz="1300" dirty="0">
                <a:hlinkClick r:id="rId2"/>
              </a:rPr>
              <a:t>Unity - Manual: Getting started with VR development in Unity (unity3d.com)</a:t>
            </a:r>
            <a:r>
              <a:rPr lang="en-US" altLang="ko-KR" sz="1300" dirty="0"/>
              <a:t>)</a:t>
            </a:r>
            <a:endParaRPr lang="ko-KR" altLang="en-US" sz="1300" dirty="0"/>
          </a:p>
        </p:txBody>
      </p:sp>
      <p:sp>
        <p:nvSpPr>
          <p:cNvPr id="3" name="내용 개체 틀 2">
            <a:extLst>
              <a:ext uri="{FF2B5EF4-FFF2-40B4-BE49-F238E27FC236}">
                <a16:creationId xmlns:a16="http://schemas.microsoft.com/office/drawing/2014/main" id="{0E9190AE-AD10-EFA4-56E3-AE1478A0E8D2}"/>
              </a:ext>
            </a:extLst>
          </p:cNvPr>
          <p:cNvSpPr>
            <a:spLocks noGrp="1"/>
          </p:cNvSpPr>
          <p:nvPr>
            <p:ph idx="1"/>
          </p:nvPr>
        </p:nvSpPr>
        <p:spPr/>
        <p:txBody>
          <a:bodyPr/>
          <a:lstStyle/>
          <a:p>
            <a:r>
              <a:rPr lang="en-US" altLang="ko-KR" b="1" i="0" dirty="0">
                <a:solidFill>
                  <a:srgbClr val="1B2229"/>
                </a:solidFill>
                <a:effectLst/>
                <a:latin typeface="Roboto" panose="02000000000000000000" pitchFamily="2" charset="0"/>
              </a:rPr>
              <a:t>Unity supported platforms</a:t>
            </a:r>
          </a:p>
          <a:p>
            <a:pPr lvl="1"/>
            <a:r>
              <a:rPr lang="en-US" altLang="ko-KR" b="1" i="0" dirty="0">
                <a:solidFill>
                  <a:srgbClr val="1B2229"/>
                </a:solidFill>
                <a:effectLst/>
                <a:latin typeface="Roboto" panose="02000000000000000000" pitchFamily="2" charset="0"/>
              </a:rPr>
              <a:t>Oculus:</a:t>
            </a:r>
            <a:r>
              <a:rPr lang="en-US" altLang="ko-KR" i="0" dirty="0">
                <a:solidFill>
                  <a:srgbClr val="1B2229"/>
                </a:solidFill>
                <a:effectLst/>
                <a:latin typeface="Roboto" panose="02000000000000000000" pitchFamily="2" charset="0"/>
              </a:rPr>
              <a:t> Oculus Plug-in </a:t>
            </a:r>
          </a:p>
          <a:p>
            <a:pPr lvl="1"/>
            <a:r>
              <a:rPr lang="en-US" altLang="ko-KR" b="1" i="0" dirty="0" err="1">
                <a:solidFill>
                  <a:srgbClr val="1B2229"/>
                </a:solidFill>
                <a:effectLst/>
                <a:latin typeface="Roboto" panose="02000000000000000000" pitchFamily="2" charset="0"/>
              </a:rPr>
              <a:t>OpenXR</a:t>
            </a:r>
            <a:r>
              <a:rPr lang="en-US" altLang="ko-KR" b="1" i="0" dirty="0">
                <a:solidFill>
                  <a:srgbClr val="1B2229"/>
                </a:solidFill>
                <a:effectLst/>
                <a:latin typeface="Roboto" panose="02000000000000000000" pitchFamily="2" charset="0"/>
              </a:rPr>
              <a:t>: </a:t>
            </a:r>
            <a:r>
              <a:rPr lang="en-US" altLang="ko-KR" i="0" dirty="0" err="1">
                <a:solidFill>
                  <a:srgbClr val="1B2229"/>
                </a:solidFill>
                <a:effectLst/>
                <a:latin typeface="Roboto" panose="02000000000000000000" pitchFamily="2" charset="0"/>
              </a:rPr>
              <a:t>OpenXR</a:t>
            </a:r>
            <a:r>
              <a:rPr lang="en-US" altLang="ko-KR" i="0" dirty="0">
                <a:solidFill>
                  <a:srgbClr val="1B2229"/>
                </a:solidFill>
                <a:effectLst/>
                <a:latin typeface="Roboto" panose="02000000000000000000" pitchFamily="2" charset="0"/>
              </a:rPr>
              <a:t> Plug-in</a:t>
            </a:r>
          </a:p>
          <a:p>
            <a:r>
              <a:rPr lang="en-US" altLang="ko-KR" b="1" i="0" dirty="0">
                <a:solidFill>
                  <a:srgbClr val="1B2229"/>
                </a:solidFill>
                <a:effectLst/>
                <a:latin typeface="Roboto" panose="02000000000000000000" pitchFamily="2" charset="0"/>
              </a:rPr>
              <a:t>Input and interactions</a:t>
            </a:r>
          </a:p>
          <a:p>
            <a:pPr lvl="1"/>
            <a:r>
              <a:rPr lang="en-US" altLang="ko-KR" b="0" i="0" dirty="0">
                <a:solidFill>
                  <a:srgbClr val="455463"/>
                </a:solidFill>
                <a:effectLst/>
                <a:latin typeface="Roboto" panose="02000000000000000000" pitchFamily="2" charset="0"/>
              </a:rPr>
              <a:t>Unity’s </a:t>
            </a:r>
            <a:r>
              <a:rPr lang="en-US" altLang="ko-KR" b="0" i="0" u="sng" dirty="0">
                <a:solidFill>
                  <a:srgbClr val="B83C82"/>
                </a:solidFill>
                <a:effectLst/>
                <a:latin typeface="Roboto" panose="02000000000000000000" pitchFamily="2" charset="0"/>
                <a:hlinkClick r:id="rId3"/>
              </a:rPr>
              <a:t>XR Interaction Toolkit</a:t>
            </a:r>
            <a:r>
              <a:rPr lang="en-US" altLang="ko-KR" b="0" i="0" dirty="0">
                <a:solidFill>
                  <a:srgbClr val="455463"/>
                </a:solidFill>
                <a:effectLst/>
                <a:latin typeface="Roboto" panose="02000000000000000000" pitchFamily="2" charset="0"/>
              </a:rPr>
              <a:t> enables you to add interactivity to your VR applications, without having to code the interactions from scratch. You can download it via the </a:t>
            </a:r>
            <a:r>
              <a:rPr lang="en-US" altLang="ko-KR" b="0" i="0" u="none" strike="noStrike" dirty="0">
                <a:solidFill>
                  <a:srgbClr val="FF0066"/>
                </a:solidFill>
                <a:effectLst/>
                <a:latin typeface="Roboto" panose="02000000000000000000" pitchFamily="2" charset="0"/>
                <a:hlinkClick r:id="rId4"/>
              </a:rPr>
              <a:t>Package Manager</a:t>
            </a:r>
            <a:r>
              <a:rPr lang="en-US" altLang="ko-KR" b="0" i="0" dirty="0">
                <a:solidFill>
                  <a:srgbClr val="455463"/>
                </a:solidFill>
                <a:effectLst/>
                <a:latin typeface="Roboto" panose="02000000000000000000" pitchFamily="2" charset="0"/>
              </a:rPr>
              <a:t>.</a:t>
            </a:r>
            <a:endParaRPr lang="ko-KR" altLang="en-US" dirty="0"/>
          </a:p>
        </p:txBody>
      </p:sp>
      <p:sp>
        <p:nvSpPr>
          <p:cNvPr id="4" name="날짜 개체 틀 3">
            <a:extLst>
              <a:ext uri="{FF2B5EF4-FFF2-40B4-BE49-F238E27FC236}">
                <a16:creationId xmlns:a16="http://schemas.microsoft.com/office/drawing/2014/main" id="{259B68FF-D071-846C-74B4-AAD8876CCC57}"/>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23AA90D9-35C4-D18F-E21B-00B18C1E64D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256FB408-59D5-C816-38C7-716D7C997868}"/>
              </a:ext>
            </a:extLst>
          </p:cNvPr>
          <p:cNvSpPr>
            <a:spLocks noGrp="1"/>
          </p:cNvSpPr>
          <p:nvPr>
            <p:ph type="sldNum" sz="quarter" idx="12"/>
          </p:nvPr>
        </p:nvSpPr>
        <p:spPr/>
        <p:txBody>
          <a:bodyPr/>
          <a:lstStyle/>
          <a:p>
            <a:fld id="{FABEA76D-AC0B-4A8D-A15D-FF0B16DFADCB}" type="slidenum">
              <a:rPr lang="ko-KR" altLang="en-US" smtClean="0"/>
              <a:t>31</a:t>
            </a:fld>
            <a:endParaRPr lang="ko-KR" altLang="en-US"/>
          </a:p>
        </p:txBody>
      </p:sp>
    </p:spTree>
    <p:extLst>
      <p:ext uri="{BB962C8B-B14F-4D97-AF65-F5344CB8AC3E}">
        <p14:creationId xmlns:p14="http://schemas.microsoft.com/office/powerpoint/2010/main" val="1758835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11A23-A149-E531-D244-7C816FAFEEC1}"/>
              </a:ext>
            </a:extLst>
          </p:cNvPr>
          <p:cNvSpPr>
            <a:spLocks noGrp="1"/>
          </p:cNvSpPr>
          <p:nvPr>
            <p:ph type="title"/>
          </p:nvPr>
        </p:nvSpPr>
        <p:spPr/>
        <p:txBody>
          <a:bodyPr>
            <a:normAutofit/>
          </a:bodyPr>
          <a:lstStyle/>
          <a:p>
            <a:r>
              <a:rPr lang="en-US" altLang="ko-KR" b="1" i="0" dirty="0">
                <a:solidFill>
                  <a:srgbClr val="232323"/>
                </a:solidFill>
                <a:effectLst/>
                <a:latin typeface="Neue Plak"/>
              </a:rPr>
              <a:t>Oculus App Development in Unity</a:t>
            </a:r>
            <a:br>
              <a:rPr lang="en-US" altLang="ko-KR" b="1" i="0" dirty="0">
                <a:solidFill>
                  <a:srgbClr val="232323"/>
                </a:solidFill>
                <a:effectLst/>
                <a:latin typeface="Neue Plak"/>
              </a:rPr>
            </a:br>
            <a:r>
              <a:rPr lang="en-US" altLang="ko-KR" sz="1300" b="1" i="0" dirty="0">
                <a:solidFill>
                  <a:srgbClr val="232323"/>
                </a:solidFill>
                <a:effectLst/>
                <a:latin typeface="Neue Plak"/>
              </a:rPr>
              <a:t>(</a:t>
            </a:r>
            <a:r>
              <a:rPr lang="en-US" altLang="ko-KR" sz="1300" dirty="0">
                <a:hlinkClick r:id="rId2"/>
              </a:rPr>
              <a:t>Oculus App Development in Unity | Oculus Developers</a:t>
            </a:r>
            <a:r>
              <a:rPr lang="en-US" altLang="ko-KR" sz="1300" dirty="0"/>
              <a:t>)</a:t>
            </a:r>
            <a:endParaRPr lang="ko-KR" altLang="en-US" sz="1300" dirty="0"/>
          </a:p>
        </p:txBody>
      </p:sp>
      <p:sp>
        <p:nvSpPr>
          <p:cNvPr id="3" name="내용 개체 틀 2">
            <a:extLst>
              <a:ext uri="{FF2B5EF4-FFF2-40B4-BE49-F238E27FC236}">
                <a16:creationId xmlns:a16="http://schemas.microsoft.com/office/drawing/2014/main" id="{240D2A5B-9067-1EA0-E97A-100A8AD6AB1E}"/>
              </a:ext>
            </a:extLst>
          </p:cNvPr>
          <p:cNvSpPr>
            <a:spLocks noGrp="1"/>
          </p:cNvSpPr>
          <p:nvPr>
            <p:ph idx="1"/>
          </p:nvPr>
        </p:nvSpPr>
        <p:spPr/>
        <p:txBody>
          <a:bodyPr>
            <a:normAutofit fontScale="40000" lnSpcReduction="20000"/>
          </a:bodyPr>
          <a:lstStyle/>
          <a:p>
            <a:pPr algn="l">
              <a:buFont typeface="Arial" panose="020B0604020202020204" pitchFamily="34" charset="0"/>
              <a:buChar char="•"/>
            </a:pPr>
            <a:r>
              <a:rPr lang="en-US" altLang="ko-KR" b="1" i="0" u="sng" strike="noStrike" dirty="0">
                <a:solidFill>
                  <a:srgbClr val="434343"/>
                </a:solidFill>
                <a:effectLst/>
                <a:latin typeface="Neue Plak"/>
                <a:hlinkClick r:id="rId3"/>
              </a:rPr>
              <a:t>Get Started</a:t>
            </a:r>
            <a:r>
              <a:rPr lang="en-US" altLang="ko-KR" b="0" i="0" dirty="0">
                <a:solidFill>
                  <a:srgbClr val="181A1B"/>
                </a:solidFill>
                <a:effectLst/>
                <a:latin typeface="Neue Plak"/>
              </a:rPr>
              <a:t> - Describes the steps needed to start developing in Unity with Oculus. Set up your development environment, enable your device for development, import the Oculus integration package, configure settings, and build your first app.</a:t>
            </a:r>
          </a:p>
          <a:p>
            <a:pPr algn="l">
              <a:buFont typeface="Arial" panose="020B0604020202020204" pitchFamily="34" charset="0"/>
              <a:buChar char="•"/>
            </a:pPr>
            <a:r>
              <a:rPr lang="en-US" altLang="ko-KR" b="1" i="0" u="sng" strike="noStrike" dirty="0">
                <a:solidFill>
                  <a:srgbClr val="434343"/>
                </a:solidFill>
                <a:effectLst/>
                <a:latin typeface="Neue Plak"/>
                <a:hlinkClick r:id="rId4"/>
              </a:rPr>
              <a:t>Core Development Blocks</a:t>
            </a:r>
            <a:r>
              <a:rPr lang="en-US" altLang="ko-KR" b="0" i="0" dirty="0">
                <a:solidFill>
                  <a:srgbClr val="181A1B"/>
                </a:solidFill>
                <a:effectLst/>
                <a:latin typeface="Neue Plak"/>
              </a:rPr>
              <a:t> - Develop with Unity Oculus Integration Package and implement the key components to an immersive VR experience. This includes overviews of the package components, camera rig, controllers, integrating a guardian, adding haptic feedback, and hand tracking.</a:t>
            </a:r>
          </a:p>
          <a:p>
            <a:pPr algn="l">
              <a:buFont typeface="Arial" panose="020B0604020202020204" pitchFamily="34" charset="0"/>
              <a:buChar char="•"/>
            </a:pPr>
            <a:r>
              <a:rPr lang="en-US" altLang="ko-KR" b="1" i="0" u="sng" strike="noStrike" dirty="0">
                <a:solidFill>
                  <a:srgbClr val="434343"/>
                </a:solidFill>
                <a:effectLst/>
                <a:latin typeface="Neue Plak"/>
                <a:hlinkClick r:id="rId5"/>
              </a:rPr>
              <a:t>Build Tools</a:t>
            </a:r>
            <a:r>
              <a:rPr lang="en-US" altLang="ko-KR" b="0" i="0" dirty="0">
                <a:solidFill>
                  <a:srgbClr val="181A1B"/>
                </a:solidFill>
                <a:effectLst/>
                <a:latin typeface="Neue Plak"/>
              </a:rPr>
              <a:t> - Develop more effectively: optimize build iterations, strip unused shaders, and upload the app to the Oculus Store to reduce your iteration time.</a:t>
            </a:r>
          </a:p>
          <a:p>
            <a:pPr algn="l">
              <a:buFont typeface="Arial" panose="020B0604020202020204" pitchFamily="34" charset="0"/>
              <a:buChar char="•"/>
            </a:pPr>
            <a:r>
              <a:rPr lang="en-US" altLang="ko-KR" b="1" i="0" u="sng" strike="noStrike" dirty="0">
                <a:solidFill>
                  <a:srgbClr val="434343"/>
                </a:solidFill>
                <a:effectLst/>
                <a:latin typeface="Neue Plak"/>
                <a:hlinkClick r:id="rId6"/>
              </a:rPr>
              <a:t>Package Capabilities</a:t>
            </a:r>
            <a:r>
              <a:rPr lang="en-US" altLang="ko-KR" b="0" i="0" dirty="0">
                <a:solidFill>
                  <a:srgbClr val="181A1B"/>
                </a:solidFill>
                <a:effectLst/>
                <a:latin typeface="Neue Plak"/>
              </a:rPr>
              <a:t> - Implement advanced features that optimize rendering for more realistic environments, maximize the field of view, integrate seamless system menus, and enhance immersion to create a more realistic experience.</a:t>
            </a:r>
          </a:p>
          <a:p>
            <a:pPr algn="l">
              <a:buFont typeface="Arial" panose="020B0604020202020204" pitchFamily="34" charset="0"/>
              <a:buChar char="•"/>
            </a:pPr>
            <a:r>
              <a:rPr lang="en-US" altLang="ko-KR" b="1" i="0" u="sng" strike="noStrike" dirty="0">
                <a:solidFill>
                  <a:srgbClr val="434343"/>
                </a:solidFill>
                <a:effectLst/>
                <a:latin typeface="Neue Plak"/>
                <a:hlinkClick r:id="rId7"/>
              </a:rPr>
              <a:t>Metrics</a:t>
            </a:r>
            <a:r>
              <a:rPr lang="en-US" altLang="ko-KR" b="0" i="0" dirty="0">
                <a:solidFill>
                  <a:srgbClr val="181A1B"/>
                </a:solidFill>
                <a:effectLst/>
                <a:latin typeface="Neue Plak"/>
              </a:rPr>
              <a:t> - Improve performance and debug your app with Oculus metrics.</a:t>
            </a:r>
          </a:p>
          <a:p>
            <a:pPr algn="l">
              <a:buFont typeface="Arial" panose="020B0604020202020204" pitchFamily="34" charset="0"/>
              <a:buChar char="•"/>
            </a:pPr>
            <a:r>
              <a:rPr lang="en-US" altLang="ko-KR" b="1" i="0" u="sng" strike="noStrike" dirty="0">
                <a:solidFill>
                  <a:srgbClr val="434343"/>
                </a:solidFill>
                <a:effectLst/>
                <a:latin typeface="Neue Plak"/>
                <a:hlinkClick r:id="rId8"/>
              </a:rPr>
              <a:t>Additional Tools and SDKs</a:t>
            </a:r>
            <a:r>
              <a:rPr lang="en-US" altLang="ko-KR" b="0" i="0" dirty="0">
                <a:solidFill>
                  <a:srgbClr val="181A1B"/>
                </a:solidFill>
                <a:effectLst/>
                <a:latin typeface="Neue Plak"/>
              </a:rPr>
              <a:t> - Create immersive audio experiences using the Audio SDK, use Meta Avatars to create modular avatars that can be used across </a:t>
            </a:r>
            <a:r>
              <a:rPr lang="en-US" altLang="ko-KR" b="0" i="0" dirty="0" err="1">
                <a:solidFill>
                  <a:srgbClr val="181A1B"/>
                </a:solidFill>
                <a:effectLst/>
                <a:latin typeface="Neue Plak"/>
              </a:rPr>
              <a:t>mulitple</a:t>
            </a:r>
            <a:r>
              <a:rPr lang="en-US" altLang="ko-KR" b="0" i="0" dirty="0">
                <a:solidFill>
                  <a:srgbClr val="181A1B"/>
                </a:solidFill>
                <a:effectLst/>
                <a:latin typeface="Neue Plak"/>
              </a:rPr>
              <a:t> devices, use Oculus Avatars to create co-present experiences in Oculus, or use the Oculus Platform SDK for immersive networking features.</a:t>
            </a:r>
          </a:p>
          <a:p>
            <a:pPr algn="l">
              <a:buFont typeface="Arial" panose="020B0604020202020204" pitchFamily="34" charset="0"/>
              <a:buChar char="•"/>
            </a:pPr>
            <a:r>
              <a:rPr lang="en-US" altLang="ko-KR" b="1" i="0" u="sng" strike="noStrike" dirty="0">
                <a:solidFill>
                  <a:srgbClr val="434343"/>
                </a:solidFill>
                <a:effectLst/>
                <a:latin typeface="Neue Plak"/>
                <a:hlinkClick r:id="rId9"/>
              </a:rPr>
              <a:t>Sample Framework</a:t>
            </a:r>
            <a:r>
              <a:rPr lang="en-US" altLang="ko-KR" b="0" i="0" dirty="0">
                <a:solidFill>
                  <a:srgbClr val="181A1B"/>
                </a:solidFill>
                <a:effectLst/>
                <a:latin typeface="Neue Plak"/>
              </a:rPr>
              <a:t> - Learn more about Unity development with these sample scenes for developers for common VR-specific features including hand presence with Oculus Touch, locomotion, custom hands, and the Oculus Guardian System.</a:t>
            </a:r>
          </a:p>
          <a:p>
            <a:pPr algn="l">
              <a:buFont typeface="Arial" panose="020B0604020202020204" pitchFamily="34" charset="0"/>
              <a:buChar char="•"/>
            </a:pPr>
            <a:r>
              <a:rPr lang="en-US" altLang="ko-KR" b="1" i="0" u="sng" strike="noStrike" dirty="0">
                <a:solidFill>
                  <a:srgbClr val="434343"/>
                </a:solidFill>
                <a:effectLst/>
                <a:latin typeface="Neue Plak"/>
                <a:hlinkClick r:id="rId10"/>
              </a:rPr>
              <a:t>Best Practices</a:t>
            </a:r>
            <a:r>
              <a:rPr lang="en-US" altLang="ko-KR" b="0" i="0" dirty="0">
                <a:solidFill>
                  <a:srgbClr val="181A1B"/>
                </a:solidFill>
                <a:effectLst/>
                <a:latin typeface="Neue Plak"/>
              </a:rPr>
              <a:t> - Optimize development using best practices in your development with performance targets and advice for the best results on Oculus headsets.</a:t>
            </a:r>
          </a:p>
          <a:p>
            <a:pPr algn="l">
              <a:buFont typeface="Arial" panose="020B0604020202020204" pitchFamily="34" charset="0"/>
              <a:buChar char="•"/>
            </a:pPr>
            <a:r>
              <a:rPr lang="en-US" altLang="ko-KR" b="1" i="0" u="sng" strike="noStrike" dirty="0">
                <a:solidFill>
                  <a:srgbClr val="434343"/>
                </a:solidFill>
                <a:effectLst/>
                <a:latin typeface="Neue Plak"/>
                <a:hlinkClick r:id="rId11"/>
              </a:rPr>
              <a:t>Scripting Reference</a:t>
            </a:r>
            <a:r>
              <a:rPr lang="en-US" altLang="ko-KR" b="0" i="0" dirty="0">
                <a:solidFill>
                  <a:srgbClr val="181A1B"/>
                </a:solidFill>
                <a:effectLst/>
                <a:latin typeface="Neue Plak"/>
              </a:rPr>
              <a:t> - The Unity Scripting Reference documentation contains detailed information about the data structures and files included with the Oculus Integration unity package.</a:t>
            </a:r>
          </a:p>
          <a:p>
            <a:pPr algn="l">
              <a:buFont typeface="Arial" panose="020B0604020202020204" pitchFamily="34" charset="0"/>
              <a:buChar char="•"/>
            </a:pPr>
            <a:r>
              <a:rPr lang="en-US" altLang="ko-KR" b="1" i="0" u="sng" strike="noStrike" dirty="0">
                <a:solidFill>
                  <a:srgbClr val="434343"/>
                </a:solidFill>
                <a:effectLst/>
                <a:latin typeface="Neue Plak"/>
                <a:hlinkClick r:id="rId12"/>
              </a:rPr>
              <a:t>Cross-Platform Development</a:t>
            </a:r>
            <a:r>
              <a:rPr lang="en-US" altLang="ko-KR" b="0" i="0" dirty="0">
                <a:solidFill>
                  <a:srgbClr val="181A1B"/>
                </a:solidFill>
                <a:effectLst/>
                <a:latin typeface="Neue Plak"/>
              </a:rPr>
              <a:t> - Develop apps that run across multiple VR platforms including Oculus and </a:t>
            </a:r>
            <a:r>
              <a:rPr lang="en-US" altLang="ko-KR" b="0" i="0" dirty="0" err="1">
                <a:solidFill>
                  <a:srgbClr val="181A1B"/>
                </a:solidFill>
                <a:effectLst/>
                <a:latin typeface="Neue Plak"/>
              </a:rPr>
              <a:t>OpenVR</a:t>
            </a:r>
            <a:r>
              <a:rPr lang="en-US" altLang="ko-KR" b="0" i="0" dirty="0">
                <a:solidFill>
                  <a:srgbClr val="181A1B"/>
                </a:solidFill>
                <a:effectLst/>
                <a:latin typeface="Neue Plak"/>
              </a:rPr>
              <a:t>.</a:t>
            </a:r>
          </a:p>
          <a:p>
            <a:pPr algn="l">
              <a:buFont typeface="Arial" panose="020B0604020202020204" pitchFamily="34" charset="0"/>
              <a:buChar char="•"/>
            </a:pPr>
            <a:r>
              <a:rPr lang="en-US" altLang="ko-KR" b="1" i="0" u="sng" strike="noStrike" dirty="0">
                <a:solidFill>
                  <a:srgbClr val="434343"/>
                </a:solidFill>
                <a:effectLst/>
                <a:latin typeface="Neue Plak"/>
                <a:hlinkClick r:id="rId13"/>
              </a:rPr>
              <a:t>Release Notes</a:t>
            </a:r>
            <a:r>
              <a:rPr lang="en-US" altLang="ko-KR" b="0" i="0" dirty="0">
                <a:solidFill>
                  <a:srgbClr val="181A1B"/>
                </a:solidFill>
                <a:effectLst/>
                <a:latin typeface="Neue Plak"/>
              </a:rPr>
              <a:t> - Check out previous Oculus Unity Integration releases in the Release Notes archive.</a:t>
            </a:r>
          </a:p>
          <a:p>
            <a:pPr algn="l">
              <a:buFont typeface="Arial" panose="020B0604020202020204" pitchFamily="34" charset="0"/>
              <a:buChar char="•"/>
            </a:pPr>
            <a:r>
              <a:rPr lang="en-US" altLang="ko-KR" b="1" i="0" u="sng" strike="noStrike" dirty="0">
                <a:solidFill>
                  <a:srgbClr val="434343"/>
                </a:solidFill>
                <a:effectLst/>
                <a:latin typeface="Neue Plak"/>
                <a:hlinkClick r:id="rId14"/>
              </a:rPr>
              <a:t>Gear VR Development Guide - Legacy</a:t>
            </a:r>
            <a:r>
              <a:rPr lang="en-US" altLang="ko-KR" b="0" i="0" dirty="0">
                <a:solidFill>
                  <a:srgbClr val="181A1B"/>
                </a:solidFill>
                <a:effectLst/>
                <a:latin typeface="Neue Plak"/>
              </a:rPr>
              <a:t> - A legacy guide for the deprecated Gear VR headset.</a:t>
            </a:r>
          </a:p>
        </p:txBody>
      </p:sp>
      <p:sp>
        <p:nvSpPr>
          <p:cNvPr id="4" name="날짜 개체 틀 3">
            <a:extLst>
              <a:ext uri="{FF2B5EF4-FFF2-40B4-BE49-F238E27FC236}">
                <a16:creationId xmlns:a16="http://schemas.microsoft.com/office/drawing/2014/main" id="{DF5CE08E-C979-0DAE-0650-31F3C3D3D246}"/>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4309E85D-A16E-AAF6-FA4B-95F69292315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5DB7500D-1CDF-E6CF-D226-E17DE37EB787}"/>
              </a:ext>
            </a:extLst>
          </p:cNvPr>
          <p:cNvSpPr>
            <a:spLocks noGrp="1"/>
          </p:cNvSpPr>
          <p:nvPr>
            <p:ph type="sldNum" sz="quarter" idx="12"/>
          </p:nvPr>
        </p:nvSpPr>
        <p:spPr/>
        <p:txBody>
          <a:bodyPr/>
          <a:lstStyle/>
          <a:p>
            <a:fld id="{FABEA76D-AC0B-4A8D-A15D-FF0B16DFADCB}" type="slidenum">
              <a:rPr lang="ko-KR" altLang="en-US" smtClean="0"/>
              <a:t>32</a:t>
            </a:fld>
            <a:endParaRPr lang="ko-KR" altLang="en-US"/>
          </a:p>
        </p:txBody>
      </p:sp>
    </p:spTree>
    <p:extLst>
      <p:ext uri="{BB962C8B-B14F-4D97-AF65-F5344CB8AC3E}">
        <p14:creationId xmlns:p14="http://schemas.microsoft.com/office/powerpoint/2010/main" val="1568245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1CFCA7-18B7-90AF-76BB-6D852623237E}"/>
              </a:ext>
            </a:extLst>
          </p:cNvPr>
          <p:cNvSpPr>
            <a:spLocks noGrp="1"/>
          </p:cNvSpPr>
          <p:nvPr>
            <p:ph type="title"/>
          </p:nvPr>
        </p:nvSpPr>
        <p:spPr/>
        <p:txBody>
          <a:bodyPr/>
          <a:lstStyle/>
          <a:p>
            <a:r>
              <a:rPr lang="en-US" altLang="ko-KR" b="0" i="0" dirty="0" err="1">
                <a:solidFill>
                  <a:srgbClr val="333333"/>
                </a:solidFill>
                <a:effectLst/>
                <a:latin typeface="Roboto" panose="02000000000000000000" pitchFamily="2" charset="0"/>
              </a:rPr>
              <a:t>OpenXR</a:t>
            </a:r>
            <a:r>
              <a:rPr lang="en-US" altLang="ko-KR" b="0" i="0" dirty="0">
                <a:solidFill>
                  <a:srgbClr val="333333"/>
                </a:solidFill>
                <a:effectLst/>
                <a:latin typeface="Roboto" panose="02000000000000000000" pitchFamily="2" charset="0"/>
              </a:rPr>
              <a:t> Plugin</a:t>
            </a:r>
            <a:r>
              <a:rPr lang="en-US" altLang="ko-KR" sz="1200" b="0" i="0" dirty="0">
                <a:solidFill>
                  <a:srgbClr val="333333"/>
                </a:solidFill>
                <a:effectLst/>
                <a:latin typeface="Roboto" panose="02000000000000000000" pitchFamily="2" charset="0"/>
              </a:rPr>
              <a:t>(</a:t>
            </a:r>
            <a:r>
              <a:rPr lang="en-US" altLang="ko-KR" sz="1200" dirty="0" err="1">
                <a:hlinkClick r:id="rId2"/>
              </a:rPr>
              <a:t>OpenXR</a:t>
            </a:r>
            <a:r>
              <a:rPr lang="en-US" altLang="ko-KR" sz="1200" dirty="0">
                <a:hlinkClick r:id="rId2"/>
              </a:rPr>
              <a:t> Plugin | </a:t>
            </a:r>
            <a:r>
              <a:rPr lang="en-US" altLang="ko-KR" sz="1200" dirty="0" err="1">
                <a:hlinkClick r:id="rId2"/>
              </a:rPr>
              <a:t>OpenXR</a:t>
            </a:r>
            <a:r>
              <a:rPr lang="en-US" altLang="ko-KR" sz="1200" dirty="0">
                <a:hlinkClick r:id="rId2"/>
              </a:rPr>
              <a:t> Plugin | 1.5.1 (unity3d.com)</a:t>
            </a:r>
            <a:r>
              <a:rPr lang="en-US" altLang="ko-KR" sz="1200" dirty="0"/>
              <a:t>)</a:t>
            </a:r>
            <a:endParaRPr lang="ko-KR" altLang="en-US" sz="1200" dirty="0"/>
          </a:p>
        </p:txBody>
      </p:sp>
      <p:sp>
        <p:nvSpPr>
          <p:cNvPr id="3" name="내용 개체 틀 2">
            <a:extLst>
              <a:ext uri="{FF2B5EF4-FFF2-40B4-BE49-F238E27FC236}">
                <a16:creationId xmlns:a16="http://schemas.microsoft.com/office/drawing/2014/main" id="{CD94C93C-1304-D878-593B-2DBDDB2D459E}"/>
              </a:ext>
            </a:extLst>
          </p:cNvPr>
          <p:cNvSpPr>
            <a:spLocks noGrp="1"/>
          </p:cNvSpPr>
          <p:nvPr>
            <p:ph idx="1"/>
          </p:nvPr>
        </p:nvSpPr>
        <p:spPr/>
        <p:txBody>
          <a:bodyPr/>
          <a:lstStyle/>
          <a:p>
            <a:r>
              <a:rPr lang="en-US" altLang="ko-KR" b="0" i="0" dirty="0">
                <a:solidFill>
                  <a:srgbClr val="333333"/>
                </a:solidFill>
                <a:effectLst/>
                <a:latin typeface="Roboto" panose="02000000000000000000" pitchFamily="2" charset="0"/>
              </a:rPr>
              <a:t>Requirements</a:t>
            </a:r>
          </a:p>
          <a:p>
            <a:pPr lvl="1"/>
            <a:r>
              <a:rPr lang="en-US" altLang="ko-KR" b="0" i="0" dirty="0">
                <a:solidFill>
                  <a:srgbClr val="333333"/>
                </a:solidFill>
                <a:effectLst/>
                <a:latin typeface="Roboto" panose="02000000000000000000" pitchFamily="2" charset="0"/>
              </a:rPr>
              <a:t>2020 LTS+</a:t>
            </a:r>
          </a:p>
          <a:p>
            <a:r>
              <a:rPr lang="en-US" altLang="ko-KR" b="0" i="0" dirty="0">
                <a:solidFill>
                  <a:srgbClr val="333333"/>
                </a:solidFill>
                <a:effectLst/>
                <a:latin typeface="Roboto" panose="02000000000000000000" pitchFamily="2" charset="0"/>
              </a:rPr>
              <a:t>Runtimes</a:t>
            </a:r>
          </a:p>
          <a:p>
            <a:endParaRPr lang="ko-KR" altLang="en-US" dirty="0"/>
          </a:p>
        </p:txBody>
      </p:sp>
      <p:sp>
        <p:nvSpPr>
          <p:cNvPr id="4" name="날짜 개체 틀 3">
            <a:extLst>
              <a:ext uri="{FF2B5EF4-FFF2-40B4-BE49-F238E27FC236}">
                <a16:creationId xmlns:a16="http://schemas.microsoft.com/office/drawing/2014/main" id="{212CA26C-B883-E983-ECFE-0EA2DBF33095}"/>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BBA40C50-155F-B13B-9556-032A9A1E4DE4}"/>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59BA21D8-02D3-BE34-B995-D5937AF45FD3}"/>
              </a:ext>
            </a:extLst>
          </p:cNvPr>
          <p:cNvSpPr>
            <a:spLocks noGrp="1"/>
          </p:cNvSpPr>
          <p:nvPr>
            <p:ph type="sldNum" sz="quarter" idx="12"/>
          </p:nvPr>
        </p:nvSpPr>
        <p:spPr/>
        <p:txBody>
          <a:bodyPr/>
          <a:lstStyle/>
          <a:p>
            <a:fld id="{FABEA76D-AC0B-4A8D-A15D-FF0B16DFADCB}" type="slidenum">
              <a:rPr lang="ko-KR" altLang="en-US" smtClean="0"/>
              <a:t>33</a:t>
            </a:fld>
            <a:endParaRPr lang="ko-KR" altLang="en-US"/>
          </a:p>
        </p:txBody>
      </p:sp>
      <p:graphicFrame>
        <p:nvGraphicFramePr>
          <p:cNvPr id="7" name="표 6">
            <a:extLst>
              <a:ext uri="{FF2B5EF4-FFF2-40B4-BE49-F238E27FC236}">
                <a16:creationId xmlns:a16="http://schemas.microsoft.com/office/drawing/2014/main" id="{C4B76323-32E1-48BB-ADFA-48C759D1A5B6}"/>
              </a:ext>
            </a:extLst>
          </p:cNvPr>
          <p:cNvGraphicFramePr>
            <a:graphicFrameLocks noGrp="1"/>
          </p:cNvGraphicFramePr>
          <p:nvPr>
            <p:extLst>
              <p:ext uri="{D42A27DB-BD31-4B8C-83A1-F6EECF244321}">
                <p14:modId xmlns:p14="http://schemas.microsoft.com/office/powerpoint/2010/main" val="3023736798"/>
              </p:ext>
            </p:extLst>
          </p:nvPr>
        </p:nvGraphicFramePr>
        <p:xfrm>
          <a:off x="3421626" y="1798245"/>
          <a:ext cx="8719246" cy="4585162"/>
        </p:xfrm>
        <a:graphic>
          <a:graphicData uri="http://schemas.openxmlformats.org/drawingml/2006/table">
            <a:tbl>
              <a:tblPr/>
              <a:tblGrid>
                <a:gridCol w="1743850">
                  <a:extLst>
                    <a:ext uri="{9D8B030D-6E8A-4147-A177-3AD203B41FA5}">
                      <a16:colId xmlns:a16="http://schemas.microsoft.com/office/drawing/2014/main" val="3687837313"/>
                    </a:ext>
                  </a:extLst>
                </a:gridCol>
                <a:gridCol w="1327549">
                  <a:extLst>
                    <a:ext uri="{9D8B030D-6E8A-4147-A177-3AD203B41FA5}">
                      <a16:colId xmlns:a16="http://schemas.microsoft.com/office/drawing/2014/main" val="3661671921"/>
                    </a:ext>
                  </a:extLst>
                </a:gridCol>
                <a:gridCol w="751383">
                  <a:extLst>
                    <a:ext uri="{9D8B030D-6E8A-4147-A177-3AD203B41FA5}">
                      <a16:colId xmlns:a16="http://schemas.microsoft.com/office/drawing/2014/main" val="645059631"/>
                    </a:ext>
                  </a:extLst>
                </a:gridCol>
                <a:gridCol w="2170962">
                  <a:extLst>
                    <a:ext uri="{9D8B030D-6E8A-4147-A177-3AD203B41FA5}">
                      <a16:colId xmlns:a16="http://schemas.microsoft.com/office/drawing/2014/main" val="3004847422"/>
                    </a:ext>
                  </a:extLst>
                </a:gridCol>
                <a:gridCol w="2725502">
                  <a:extLst>
                    <a:ext uri="{9D8B030D-6E8A-4147-A177-3AD203B41FA5}">
                      <a16:colId xmlns:a16="http://schemas.microsoft.com/office/drawing/2014/main" val="2624455578"/>
                    </a:ext>
                  </a:extLst>
                </a:gridCol>
              </a:tblGrid>
              <a:tr h="532033">
                <a:tc>
                  <a:txBody>
                    <a:bodyPr/>
                    <a:lstStyle/>
                    <a:p>
                      <a:pPr algn="l" fontAlgn="b"/>
                      <a:r>
                        <a:rPr lang="en-US" sz="1200" b="1" dirty="0">
                          <a:effectLst/>
                        </a:rPr>
                        <a:t>Runtime</a:t>
                      </a:r>
                      <a:endParaRPr lang="en-US" sz="1200" dirty="0">
                        <a:effectLst/>
                      </a:endParaRPr>
                    </a:p>
                  </a:txBody>
                  <a:tcPr marL="5225" marR="5225" marT="5225" marB="522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C0D51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b="1">
                          <a:effectLst/>
                        </a:rPr>
                        <a:t>Build target</a:t>
                      </a:r>
                      <a:endParaRPr lang="en-US" sz="1200">
                        <a:effectLst/>
                      </a:endParaRPr>
                    </a:p>
                  </a:txBody>
                  <a:tcPr marL="5225" marR="5225" marT="5225" marB="522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C0E11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b="1">
                          <a:effectLst/>
                        </a:rPr>
                        <a:t>Preferred Graphics API</a:t>
                      </a:r>
                      <a:endParaRPr lang="en-US" sz="1200">
                        <a:effectLst/>
                      </a:endParaRPr>
                    </a:p>
                  </a:txBody>
                  <a:tcPr marL="5225" marR="5225" marT="5225" marB="522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C0DA1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b="1">
                          <a:effectLst/>
                        </a:rPr>
                        <a:t>Feature Parity</a:t>
                      </a:r>
                      <a:endParaRPr lang="en-US" sz="1200">
                        <a:effectLst/>
                      </a:endParaRPr>
                    </a:p>
                  </a:txBody>
                  <a:tcPr marL="5225" marR="5225" marT="5225" marB="522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E0E31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b="1">
                          <a:effectLst/>
                        </a:rPr>
                        <a:t>Known Limitations</a:t>
                      </a:r>
                      <a:endParaRPr lang="en-US" sz="1200">
                        <a:effectLst/>
                      </a:endParaRPr>
                    </a:p>
                  </a:txBody>
                  <a:tcPr marL="5225" marR="5225" marT="5225" marB="5225"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80F11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21304479"/>
                  </a:ext>
                </a:extLst>
              </a:tr>
              <a:tr h="532033">
                <a:tc>
                  <a:txBody>
                    <a:bodyPr/>
                    <a:lstStyle/>
                    <a:p>
                      <a:pPr fontAlgn="t"/>
                      <a:r>
                        <a:rPr lang="en-US" sz="1200" dirty="0">
                          <a:effectLst/>
                        </a:rPr>
                        <a:t>Windows Mixed Reality</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Windows 64-bit</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DX11</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Full feature parity via </a:t>
                      </a:r>
                      <a:r>
                        <a:rPr lang="en-US" sz="1200" u="none" strike="noStrike">
                          <a:solidFill>
                            <a:srgbClr val="337AB7"/>
                          </a:solidFill>
                          <a:effectLst/>
                          <a:hlinkClick r:id="rId3"/>
                        </a:rPr>
                        <a:t>Mixed Reality OpenXR Plugin for Unity</a:t>
                      </a:r>
                      <a:endParaRPr lang="en-US" sz="1200">
                        <a:effectLst/>
                      </a:endParaRP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endParaRPr lang="ko-KR" altLang="en-US" sz="1200">
                        <a:effectLst/>
                      </a:endParaRP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07051876"/>
                  </a:ext>
                </a:extLst>
              </a:tr>
              <a:tr h="532033">
                <a:tc>
                  <a:txBody>
                    <a:bodyPr/>
                    <a:lstStyle/>
                    <a:p>
                      <a:pPr fontAlgn="t"/>
                      <a:r>
                        <a:rPr lang="en-US" sz="1200" dirty="0">
                          <a:effectLst/>
                        </a:rPr>
                        <a:t>HoloLens 2</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UWP arm64</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DX11</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Full feature parity via </a:t>
                      </a:r>
                      <a:r>
                        <a:rPr lang="en-US" sz="1200" u="none" strike="noStrike">
                          <a:solidFill>
                            <a:srgbClr val="337AB7"/>
                          </a:solidFill>
                          <a:effectLst/>
                          <a:hlinkClick r:id="rId3"/>
                        </a:rPr>
                        <a:t>Mixed Reality OpenXR Plugin for Unity</a:t>
                      </a:r>
                      <a:endParaRPr lang="en-US" sz="1200">
                        <a:effectLst/>
                      </a:endParaRP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endParaRPr lang="ko-KR" altLang="en-US" sz="1200">
                        <a:effectLst/>
                      </a:endParaRP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32183007"/>
                  </a:ext>
                </a:extLst>
              </a:tr>
              <a:tr h="396574">
                <a:tc>
                  <a:txBody>
                    <a:bodyPr/>
                    <a:lstStyle/>
                    <a:p>
                      <a:pPr fontAlgn="t"/>
                      <a:r>
                        <a:rPr lang="en-US" sz="1200" dirty="0">
                          <a:effectLst/>
                        </a:rPr>
                        <a:t>Oculus PC + Link</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Windows 64-bit</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DX11</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HMD + Controllers</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rPr>
                        <a:t>Oculus Integration package features not available</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11047845"/>
                  </a:ext>
                </a:extLst>
              </a:tr>
              <a:tr h="880092">
                <a:tc>
                  <a:txBody>
                    <a:bodyPr/>
                    <a:lstStyle/>
                    <a:p>
                      <a:pPr fontAlgn="t"/>
                      <a:r>
                        <a:rPr lang="en-US" sz="1200" dirty="0">
                          <a:effectLst/>
                        </a:rPr>
                        <a:t>Oculus Quest</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Android arm64</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Vulkan</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HMD + Controllers via </a:t>
                      </a:r>
                      <a:r>
                        <a:rPr lang="en-US" sz="1200" u="none" strike="noStrike">
                          <a:solidFill>
                            <a:srgbClr val="337AB7"/>
                          </a:solidFill>
                          <a:effectLst/>
                          <a:hlinkClick r:id="rId4"/>
                        </a:rPr>
                        <a:t>Oculus Quest Support Feature</a:t>
                      </a:r>
                      <a:endParaRPr lang="en-US" sz="1200">
                        <a:effectLst/>
                      </a:endParaRP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Oculus Integration package features not available</a:t>
                      </a:r>
                      <a:br>
                        <a:rPr lang="en-US" sz="1200">
                          <a:effectLst/>
                        </a:rPr>
                      </a:br>
                      <a:br>
                        <a:rPr lang="en-US" sz="1200">
                          <a:effectLst/>
                        </a:rPr>
                      </a:br>
                      <a:r>
                        <a:rPr lang="en-US" sz="1200">
                          <a:effectLst/>
                        </a:rPr>
                        <a:t>Not yet recommended for production.</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39396305"/>
                  </a:ext>
                </a:extLst>
              </a:tr>
              <a:tr h="1685340">
                <a:tc>
                  <a:txBody>
                    <a:bodyPr/>
                    <a:lstStyle/>
                    <a:p>
                      <a:pPr fontAlgn="t"/>
                      <a:r>
                        <a:rPr lang="en-US" sz="1200" dirty="0">
                          <a:effectLst/>
                        </a:rPr>
                        <a:t>All other conformant runtimes (</a:t>
                      </a:r>
                      <a:r>
                        <a:rPr lang="en-US" sz="1200" dirty="0" err="1">
                          <a:effectLst/>
                        </a:rPr>
                        <a:t>eg.</a:t>
                      </a:r>
                      <a:r>
                        <a:rPr lang="en-US" sz="1200" dirty="0">
                          <a:effectLst/>
                        </a:rPr>
                        <a:t> </a:t>
                      </a:r>
                      <a:r>
                        <a:rPr lang="en-US" sz="1200" dirty="0" err="1">
                          <a:effectLst/>
                        </a:rPr>
                        <a:t>SteamVR</a:t>
                      </a:r>
                      <a:r>
                        <a:rPr lang="en-US" sz="1200" dirty="0">
                          <a:effectLst/>
                        </a:rPr>
                        <a:t>)</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Windows 64-bit</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DX11</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HMD + Controllers</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Given the unbounded combinations of possible hardware/software configurations, Unity is unable to test or guarantee that all configurations will work optimally.</a:t>
                      </a:r>
                      <a:br>
                        <a:rPr lang="en-US" sz="1200" dirty="0">
                          <a:effectLst/>
                        </a:rPr>
                      </a:br>
                      <a:br>
                        <a:rPr lang="en-US" sz="1200" dirty="0">
                          <a:effectLst/>
                        </a:rPr>
                      </a:br>
                      <a:r>
                        <a:rPr lang="en-US" sz="1200" dirty="0" err="1">
                          <a:effectLst/>
                        </a:rPr>
                        <a:t>SteamVR</a:t>
                      </a:r>
                      <a:r>
                        <a:rPr lang="en-US" sz="1200" dirty="0">
                          <a:effectLst/>
                        </a:rPr>
                        <a:t> Plugin features not available</a:t>
                      </a:r>
                    </a:p>
                  </a:txBody>
                  <a:tcPr marL="5225" marR="5225" marT="5225" marB="522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149321076"/>
                  </a:ext>
                </a:extLst>
              </a:tr>
            </a:tbl>
          </a:graphicData>
        </a:graphic>
      </p:graphicFrame>
    </p:spTree>
    <p:extLst>
      <p:ext uri="{BB962C8B-B14F-4D97-AF65-F5344CB8AC3E}">
        <p14:creationId xmlns:p14="http://schemas.microsoft.com/office/powerpoint/2010/main" val="425138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DE0170-59CE-C773-AF20-ADCCEC691926}"/>
              </a:ext>
            </a:extLst>
          </p:cNvPr>
          <p:cNvSpPr>
            <a:spLocks noGrp="1"/>
          </p:cNvSpPr>
          <p:nvPr>
            <p:ph type="title"/>
          </p:nvPr>
        </p:nvSpPr>
        <p:spPr/>
        <p:txBody>
          <a:bodyPr/>
          <a:lstStyle/>
          <a:p>
            <a:r>
              <a:rPr lang="ko-KR" altLang="en-US" dirty="0" err="1"/>
              <a:t>블럭쌓기</a:t>
            </a:r>
            <a:r>
              <a:rPr lang="ko-KR" altLang="en-US" dirty="0"/>
              <a:t> 게임</a:t>
            </a:r>
          </a:p>
        </p:txBody>
      </p:sp>
      <p:pic>
        <p:nvPicPr>
          <p:cNvPr id="8" name="내용 개체 틀 7">
            <a:extLst>
              <a:ext uri="{FF2B5EF4-FFF2-40B4-BE49-F238E27FC236}">
                <a16:creationId xmlns:a16="http://schemas.microsoft.com/office/drawing/2014/main" id="{723D6ACB-33FF-A0A7-08D1-CAFCF03A79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2352" y="480571"/>
            <a:ext cx="5401511" cy="5778643"/>
          </a:xfrm>
        </p:spPr>
      </p:pic>
      <p:sp>
        <p:nvSpPr>
          <p:cNvPr id="4" name="날짜 개체 틀 3">
            <a:extLst>
              <a:ext uri="{FF2B5EF4-FFF2-40B4-BE49-F238E27FC236}">
                <a16:creationId xmlns:a16="http://schemas.microsoft.com/office/drawing/2014/main" id="{1305883F-3B6A-DF31-4D62-7C4F89BB17AB}"/>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BC9C3376-07AE-C890-52D4-DBDCA9EE416E}"/>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AF9F61E5-5D93-86A8-F672-D614C5460932}"/>
              </a:ext>
            </a:extLst>
          </p:cNvPr>
          <p:cNvSpPr>
            <a:spLocks noGrp="1"/>
          </p:cNvSpPr>
          <p:nvPr>
            <p:ph type="sldNum" sz="quarter" idx="12"/>
          </p:nvPr>
        </p:nvSpPr>
        <p:spPr/>
        <p:txBody>
          <a:bodyPr/>
          <a:lstStyle/>
          <a:p>
            <a:fld id="{FABEA76D-AC0B-4A8D-A15D-FF0B16DFADCB}" type="slidenum">
              <a:rPr lang="ko-KR" altLang="en-US" smtClean="0"/>
              <a:t>34</a:t>
            </a:fld>
            <a:endParaRPr lang="ko-KR" altLang="en-US"/>
          </a:p>
        </p:txBody>
      </p:sp>
      <p:sp>
        <p:nvSpPr>
          <p:cNvPr id="9" name="TextBox 8">
            <a:extLst>
              <a:ext uri="{FF2B5EF4-FFF2-40B4-BE49-F238E27FC236}">
                <a16:creationId xmlns:a16="http://schemas.microsoft.com/office/drawing/2014/main" id="{825B6A76-A8C4-C597-4BD4-B294A907696B}"/>
              </a:ext>
            </a:extLst>
          </p:cNvPr>
          <p:cNvSpPr txBox="1"/>
          <p:nvPr/>
        </p:nvSpPr>
        <p:spPr>
          <a:xfrm>
            <a:off x="8610600" y="2128323"/>
            <a:ext cx="3542508" cy="923330"/>
          </a:xfrm>
          <a:prstGeom prst="rect">
            <a:avLst/>
          </a:prstGeom>
          <a:noFill/>
        </p:spPr>
        <p:txBody>
          <a:bodyPr wrap="none" rtlCol="0">
            <a:spAutoFit/>
          </a:bodyPr>
          <a:lstStyle/>
          <a:p>
            <a:r>
              <a:rPr lang="ko-KR" altLang="en-US" dirty="0"/>
              <a:t>선택하면 임의의 색을 </a:t>
            </a:r>
            <a:endParaRPr lang="en-US" altLang="ko-KR" dirty="0"/>
          </a:p>
          <a:p>
            <a:r>
              <a:rPr lang="ko-KR" altLang="en-US" dirty="0"/>
              <a:t>가진 상자가 만들어진다</a:t>
            </a:r>
            <a:endParaRPr lang="en-US" altLang="ko-KR" dirty="0"/>
          </a:p>
          <a:p>
            <a:r>
              <a:rPr lang="en-US" altLang="ko-KR" dirty="0" err="1"/>
              <a:t>GenerateBox:XRBaseInteractable</a:t>
            </a:r>
            <a:endParaRPr lang="ko-KR" altLang="en-US" dirty="0"/>
          </a:p>
        </p:txBody>
      </p:sp>
      <p:sp>
        <p:nvSpPr>
          <p:cNvPr id="11" name="TextBox 10">
            <a:extLst>
              <a:ext uri="{FF2B5EF4-FFF2-40B4-BE49-F238E27FC236}">
                <a16:creationId xmlns:a16="http://schemas.microsoft.com/office/drawing/2014/main" id="{37507A59-B5EA-FB94-E8FB-256C318B7C4D}"/>
              </a:ext>
            </a:extLst>
          </p:cNvPr>
          <p:cNvSpPr txBox="1"/>
          <p:nvPr/>
        </p:nvSpPr>
        <p:spPr>
          <a:xfrm>
            <a:off x="7597111" y="5064611"/>
            <a:ext cx="4107215" cy="646331"/>
          </a:xfrm>
          <a:prstGeom prst="rect">
            <a:avLst/>
          </a:prstGeom>
          <a:noFill/>
        </p:spPr>
        <p:txBody>
          <a:bodyPr wrap="none" rtlCol="0">
            <a:spAutoFit/>
          </a:bodyPr>
          <a:lstStyle/>
          <a:p>
            <a:r>
              <a:rPr lang="ko-KR" altLang="en-US" dirty="0"/>
              <a:t>생성된 상자를 옮겨서 이 곳에 쌓는다</a:t>
            </a:r>
            <a:r>
              <a:rPr lang="en-US" altLang="ko-KR" dirty="0"/>
              <a:t>.</a:t>
            </a:r>
          </a:p>
          <a:p>
            <a:r>
              <a:rPr lang="en-US" altLang="ko-KR" dirty="0"/>
              <a:t>XR Grab </a:t>
            </a:r>
            <a:r>
              <a:rPr lang="en-US" altLang="ko-KR" dirty="0" err="1"/>
              <a:t>Interacable</a:t>
            </a:r>
            <a:endParaRPr lang="ko-KR" altLang="en-US" dirty="0"/>
          </a:p>
        </p:txBody>
      </p:sp>
      <p:sp>
        <p:nvSpPr>
          <p:cNvPr id="13" name="TextBox 12">
            <a:extLst>
              <a:ext uri="{FF2B5EF4-FFF2-40B4-BE49-F238E27FC236}">
                <a16:creationId xmlns:a16="http://schemas.microsoft.com/office/drawing/2014/main" id="{D36B3E6E-988E-6412-E913-0BE73C0A14DE}"/>
              </a:ext>
            </a:extLst>
          </p:cNvPr>
          <p:cNvSpPr txBox="1"/>
          <p:nvPr/>
        </p:nvSpPr>
        <p:spPr>
          <a:xfrm>
            <a:off x="427362" y="1547106"/>
            <a:ext cx="6094990" cy="738664"/>
          </a:xfrm>
          <a:prstGeom prst="rect">
            <a:avLst/>
          </a:prstGeom>
          <a:noFill/>
        </p:spPr>
        <p:txBody>
          <a:bodyPr wrap="square">
            <a:spAutoFit/>
          </a:bodyPr>
          <a:lstStyle/>
          <a:p>
            <a:r>
              <a:rPr lang="ko-KR" altLang="en-US" dirty="0"/>
              <a:t>실행동영상</a:t>
            </a:r>
            <a:r>
              <a:rPr lang="en-US" altLang="ko-KR" sz="1200" dirty="0"/>
              <a:t>(https://injeackr.sharepoint.com/:v:/s/222ASB133101_/EQEyGHJkC3ZDi5X9ht3GScQBGvdWlpcDpnZBusaUNGw1hg?e=GmOEJL)</a:t>
            </a:r>
            <a:endParaRPr lang="ko-KR" altLang="en-US" sz="1200" dirty="0"/>
          </a:p>
        </p:txBody>
      </p:sp>
      <p:sp>
        <p:nvSpPr>
          <p:cNvPr id="14" name="TextBox 13">
            <a:extLst>
              <a:ext uri="{FF2B5EF4-FFF2-40B4-BE49-F238E27FC236}">
                <a16:creationId xmlns:a16="http://schemas.microsoft.com/office/drawing/2014/main" id="{5715523E-B74D-7D57-426C-112C8351F94D}"/>
              </a:ext>
            </a:extLst>
          </p:cNvPr>
          <p:cNvSpPr txBox="1"/>
          <p:nvPr/>
        </p:nvSpPr>
        <p:spPr>
          <a:xfrm>
            <a:off x="268137" y="2450012"/>
            <a:ext cx="7168950" cy="923330"/>
          </a:xfrm>
          <a:prstGeom prst="rect">
            <a:avLst/>
          </a:prstGeom>
          <a:noFill/>
        </p:spPr>
        <p:txBody>
          <a:bodyPr wrap="none" rtlCol="0">
            <a:spAutoFit/>
          </a:bodyPr>
          <a:lstStyle/>
          <a:p>
            <a:r>
              <a:rPr lang="ko-KR" altLang="en-US" b="1" dirty="0"/>
              <a:t>게임 내용</a:t>
            </a:r>
            <a:endParaRPr lang="en-US" altLang="ko-KR" b="1" dirty="0"/>
          </a:p>
          <a:p>
            <a:r>
              <a:rPr lang="en-US" altLang="ko-KR" dirty="0"/>
              <a:t>1.</a:t>
            </a:r>
            <a:r>
              <a:rPr lang="ko-KR" altLang="en-US" dirty="0"/>
              <a:t>보라색 상자를 잡으면</a:t>
            </a:r>
            <a:r>
              <a:rPr lang="en-US" altLang="ko-KR" dirty="0"/>
              <a:t>(Grab) </a:t>
            </a:r>
            <a:r>
              <a:rPr lang="ko-KR" altLang="en-US" dirty="0"/>
              <a:t>임의색을 갖는 작은 상자가 생성된다</a:t>
            </a:r>
            <a:r>
              <a:rPr lang="en-US" altLang="ko-KR" dirty="0"/>
              <a:t>.</a:t>
            </a:r>
          </a:p>
          <a:p>
            <a:r>
              <a:rPr lang="en-US" altLang="ko-KR" dirty="0"/>
              <a:t>2.</a:t>
            </a:r>
            <a:r>
              <a:rPr lang="ko-KR" altLang="en-US" dirty="0"/>
              <a:t>생성된 상자를 잡아서</a:t>
            </a:r>
            <a:r>
              <a:rPr lang="en-US" altLang="ko-KR" dirty="0"/>
              <a:t>(Grab) </a:t>
            </a:r>
            <a:r>
              <a:rPr lang="ko-KR" altLang="en-US" dirty="0"/>
              <a:t>옮겨서 쌓는다</a:t>
            </a:r>
            <a:r>
              <a:rPr lang="en-US" altLang="ko-KR" dirty="0"/>
              <a:t>.</a:t>
            </a:r>
            <a:endParaRPr lang="ko-KR" altLang="en-US" dirty="0"/>
          </a:p>
        </p:txBody>
      </p:sp>
    </p:spTree>
    <p:extLst>
      <p:ext uri="{BB962C8B-B14F-4D97-AF65-F5344CB8AC3E}">
        <p14:creationId xmlns:p14="http://schemas.microsoft.com/office/powerpoint/2010/main" val="241925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9E7459-2F75-D3E7-9A5F-373A59C371DC}"/>
              </a:ext>
            </a:extLst>
          </p:cNvPr>
          <p:cNvSpPr>
            <a:spLocks noGrp="1"/>
          </p:cNvSpPr>
          <p:nvPr>
            <p:ph type="title"/>
          </p:nvPr>
        </p:nvSpPr>
        <p:spPr/>
        <p:txBody>
          <a:bodyPr/>
          <a:lstStyle/>
          <a:p>
            <a:r>
              <a:rPr lang="en-US" altLang="ko-KR" dirty="0"/>
              <a:t>Event Handler </a:t>
            </a:r>
            <a:r>
              <a:rPr lang="ko-KR" altLang="en-US" dirty="0"/>
              <a:t>추가</a:t>
            </a:r>
          </a:p>
        </p:txBody>
      </p:sp>
      <p:sp>
        <p:nvSpPr>
          <p:cNvPr id="3" name="내용 개체 틀 2">
            <a:extLst>
              <a:ext uri="{FF2B5EF4-FFF2-40B4-BE49-F238E27FC236}">
                <a16:creationId xmlns:a16="http://schemas.microsoft.com/office/drawing/2014/main" id="{9A6F66B9-0115-2C46-99C2-996FAA5F8566}"/>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E9DD8F63-C6F6-DB7C-3D2D-2E28C7483658}"/>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70EED4AF-95D7-76C6-A91E-240AD4511FC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FE97872-76ED-A216-22E4-F656A292B82D}"/>
              </a:ext>
            </a:extLst>
          </p:cNvPr>
          <p:cNvSpPr>
            <a:spLocks noGrp="1"/>
          </p:cNvSpPr>
          <p:nvPr>
            <p:ph type="sldNum" sz="quarter" idx="12"/>
          </p:nvPr>
        </p:nvSpPr>
        <p:spPr/>
        <p:txBody>
          <a:bodyPr/>
          <a:lstStyle/>
          <a:p>
            <a:fld id="{FABEA76D-AC0B-4A8D-A15D-FF0B16DFADCB}" type="slidenum">
              <a:rPr lang="ko-KR" altLang="en-US" smtClean="0"/>
              <a:t>35</a:t>
            </a:fld>
            <a:endParaRPr lang="ko-KR" altLang="en-US"/>
          </a:p>
        </p:txBody>
      </p:sp>
      <p:pic>
        <p:nvPicPr>
          <p:cNvPr id="8" name="그림 7">
            <a:extLst>
              <a:ext uri="{FF2B5EF4-FFF2-40B4-BE49-F238E27FC236}">
                <a16:creationId xmlns:a16="http://schemas.microsoft.com/office/drawing/2014/main" id="{B636CAD5-5D4B-F6BB-1005-44938DF98973}"/>
              </a:ext>
            </a:extLst>
          </p:cNvPr>
          <p:cNvPicPr>
            <a:picLocks noChangeAspect="1"/>
          </p:cNvPicPr>
          <p:nvPr/>
        </p:nvPicPr>
        <p:blipFill>
          <a:blip r:embed="rId2"/>
          <a:stretch>
            <a:fillRect/>
          </a:stretch>
        </p:blipFill>
        <p:spPr>
          <a:xfrm>
            <a:off x="8610600" y="0"/>
            <a:ext cx="3577370" cy="6858000"/>
          </a:xfrm>
          <a:prstGeom prst="rect">
            <a:avLst/>
          </a:prstGeom>
        </p:spPr>
      </p:pic>
      <p:pic>
        <p:nvPicPr>
          <p:cNvPr id="10" name="그림 9">
            <a:extLst>
              <a:ext uri="{FF2B5EF4-FFF2-40B4-BE49-F238E27FC236}">
                <a16:creationId xmlns:a16="http://schemas.microsoft.com/office/drawing/2014/main" id="{617E1FE7-DD22-CCAF-C48B-C70C97E6B26E}"/>
              </a:ext>
            </a:extLst>
          </p:cNvPr>
          <p:cNvPicPr>
            <a:picLocks noChangeAspect="1"/>
          </p:cNvPicPr>
          <p:nvPr/>
        </p:nvPicPr>
        <p:blipFill>
          <a:blip r:embed="rId3"/>
          <a:stretch>
            <a:fillRect/>
          </a:stretch>
        </p:blipFill>
        <p:spPr>
          <a:xfrm>
            <a:off x="80963" y="1255282"/>
            <a:ext cx="4010025" cy="2628900"/>
          </a:xfrm>
          <a:prstGeom prst="rect">
            <a:avLst/>
          </a:prstGeom>
        </p:spPr>
      </p:pic>
      <p:pic>
        <p:nvPicPr>
          <p:cNvPr id="19" name="그림 18">
            <a:extLst>
              <a:ext uri="{FF2B5EF4-FFF2-40B4-BE49-F238E27FC236}">
                <a16:creationId xmlns:a16="http://schemas.microsoft.com/office/drawing/2014/main" id="{9D3B2922-8F54-DDC1-43A0-06B1646D382A}"/>
              </a:ext>
            </a:extLst>
          </p:cNvPr>
          <p:cNvPicPr>
            <a:picLocks noChangeAspect="1"/>
          </p:cNvPicPr>
          <p:nvPr/>
        </p:nvPicPr>
        <p:blipFill>
          <a:blip r:embed="rId4"/>
          <a:stretch>
            <a:fillRect/>
          </a:stretch>
        </p:blipFill>
        <p:spPr>
          <a:xfrm>
            <a:off x="4090988" y="1255282"/>
            <a:ext cx="4204278" cy="2838870"/>
          </a:xfrm>
          <a:prstGeom prst="rect">
            <a:avLst/>
          </a:prstGeom>
        </p:spPr>
      </p:pic>
      <p:cxnSp>
        <p:nvCxnSpPr>
          <p:cNvPr id="20" name="직선 화살표 연결선 19">
            <a:extLst>
              <a:ext uri="{FF2B5EF4-FFF2-40B4-BE49-F238E27FC236}">
                <a16:creationId xmlns:a16="http://schemas.microsoft.com/office/drawing/2014/main" id="{0E7E6084-BEC6-3317-8D02-DED81EF96E49}"/>
              </a:ext>
            </a:extLst>
          </p:cNvPr>
          <p:cNvCxnSpPr>
            <a:cxnSpLocks/>
          </p:cNvCxnSpPr>
          <p:nvPr/>
        </p:nvCxnSpPr>
        <p:spPr>
          <a:xfrm flipV="1">
            <a:off x="1875995" y="613533"/>
            <a:ext cx="7043830" cy="29673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B6FD968-43FB-6FF5-B52B-587EAEFD649C}"/>
              </a:ext>
            </a:extLst>
          </p:cNvPr>
          <p:cNvCxnSpPr>
            <a:cxnSpLocks/>
          </p:cNvCxnSpPr>
          <p:nvPr/>
        </p:nvCxnSpPr>
        <p:spPr>
          <a:xfrm>
            <a:off x="1875995" y="3580908"/>
            <a:ext cx="7043830" cy="2371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BA6DC97-537A-50C9-FED7-1D8717063878}"/>
              </a:ext>
            </a:extLst>
          </p:cNvPr>
          <p:cNvCxnSpPr>
            <a:cxnSpLocks/>
          </p:cNvCxnSpPr>
          <p:nvPr/>
        </p:nvCxnSpPr>
        <p:spPr>
          <a:xfrm flipV="1">
            <a:off x="5539494" y="519143"/>
            <a:ext cx="4902364" cy="238072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5725FDA9-467B-1654-3943-90E91858B14D}"/>
              </a:ext>
            </a:extLst>
          </p:cNvPr>
          <p:cNvCxnSpPr>
            <a:cxnSpLocks/>
          </p:cNvCxnSpPr>
          <p:nvPr/>
        </p:nvCxnSpPr>
        <p:spPr>
          <a:xfrm>
            <a:off x="5128783" y="2725502"/>
            <a:ext cx="5187222" cy="30853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2EA17472-1443-6000-8D5A-DDE08BF77AB1}"/>
              </a:ext>
            </a:extLst>
          </p:cNvPr>
          <p:cNvPicPr>
            <a:picLocks noChangeAspect="1"/>
          </p:cNvPicPr>
          <p:nvPr/>
        </p:nvPicPr>
        <p:blipFill>
          <a:blip r:embed="rId5"/>
          <a:stretch>
            <a:fillRect/>
          </a:stretch>
        </p:blipFill>
        <p:spPr>
          <a:xfrm>
            <a:off x="18108" y="4261945"/>
            <a:ext cx="4020491" cy="1919210"/>
          </a:xfrm>
          <a:prstGeom prst="rect">
            <a:avLst/>
          </a:prstGeom>
        </p:spPr>
      </p:pic>
    </p:spTree>
    <p:extLst>
      <p:ext uri="{BB962C8B-B14F-4D97-AF65-F5344CB8AC3E}">
        <p14:creationId xmlns:p14="http://schemas.microsoft.com/office/powerpoint/2010/main" val="2073991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D08165-680A-5D9F-F090-4ED4533A5A89}"/>
              </a:ext>
            </a:extLst>
          </p:cNvPr>
          <p:cNvSpPr>
            <a:spLocks noGrp="1"/>
          </p:cNvSpPr>
          <p:nvPr>
            <p:ph type="title"/>
          </p:nvPr>
        </p:nvSpPr>
        <p:spPr/>
        <p:txBody>
          <a:bodyPr/>
          <a:lstStyle/>
          <a:p>
            <a:r>
              <a:rPr lang="en-US" altLang="ko-KR" dirty="0" err="1"/>
              <a:t>GenerateBox.cs</a:t>
            </a:r>
            <a:endParaRPr lang="ko-KR" altLang="en-US" dirty="0"/>
          </a:p>
        </p:txBody>
      </p:sp>
      <p:sp>
        <p:nvSpPr>
          <p:cNvPr id="4" name="날짜 개체 틀 3">
            <a:extLst>
              <a:ext uri="{FF2B5EF4-FFF2-40B4-BE49-F238E27FC236}">
                <a16:creationId xmlns:a16="http://schemas.microsoft.com/office/drawing/2014/main" id="{74D0692E-DFA1-38AE-2DE7-652C686E3A5C}"/>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D5A6090A-4783-87AF-8812-7B79DA0ED7B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8EB4948-000F-47E7-C9DD-66A40EDC2460}"/>
              </a:ext>
            </a:extLst>
          </p:cNvPr>
          <p:cNvSpPr>
            <a:spLocks noGrp="1"/>
          </p:cNvSpPr>
          <p:nvPr>
            <p:ph type="sldNum" sz="quarter" idx="12"/>
          </p:nvPr>
        </p:nvSpPr>
        <p:spPr/>
        <p:txBody>
          <a:bodyPr/>
          <a:lstStyle/>
          <a:p>
            <a:fld id="{FABEA76D-AC0B-4A8D-A15D-FF0B16DFADCB}" type="slidenum">
              <a:rPr lang="ko-KR" altLang="en-US" smtClean="0"/>
              <a:t>36</a:t>
            </a:fld>
            <a:endParaRPr lang="ko-KR" altLang="en-US"/>
          </a:p>
        </p:txBody>
      </p:sp>
      <p:sp>
        <p:nvSpPr>
          <p:cNvPr id="9" name="내용 개체 틀 8">
            <a:extLst>
              <a:ext uri="{FF2B5EF4-FFF2-40B4-BE49-F238E27FC236}">
                <a16:creationId xmlns:a16="http://schemas.microsoft.com/office/drawing/2014/main" id="{0FFE49F2-749E-7F0F-F591-8D1FF9CCDF1C}"/>
              </a:ext>
            </a:extLst>
          </p:cNvPr>
          <p:cNvSpPr>
            <a:spLocks noGrp="1"/>
          </p:cNvSpPr>
          <p:nvPr>
            <p:ph idx="1"/>
          </p:nvPr>
        </p:nvSpPr>
        <p:spPr/>
        <p:txBody>
          <a:bodyPr/>
          <a:lstStyle/>
          <a:p>
            <a:endParaRPr lang="ko-KR" altLang="en-US" dirty="0"/>
          </a:p>
        </p:txBody>
      </p:sp>
      <p:grpSp>
        <p:nvGrpSpPr>
          <p:cNvPr id="26" name="그룹 25">
            <a:extLst>
              <a:ext uri="{FF2B5EF4-FFF2-40B4-BE49-F238E27FC236}">
                <a16:creationId xmlns:a16="http://schemas.microsoft.com/office/drawing/2014/main" id="{2BD7B565-A5F6-414B-EAC7-896B34D0BE71}"/>
              </a:ext>
            </a:extLst>
          </p:cNvPr>
          <p:cNvGrpSpPr/>
          <p:nvPr/>
        </p:nvGrpSpPr>
        <p:grpSpPr>
          <a:xfrm>
            <a:off x="690343" y="1646238"/>
            <a:ext cx="6515857" cy="2856897"/>
            <a:chOff x="2936981" y="1576745"/>
            <a:chExt cx="6515857" cy="2856897"/>
          </a:xfrm>
        </p:grpSpPr>
        <p:sp>
          <p:nvSpPr>
            <p:cNvPr id="10" name="직사각형 9">
              <a:extLst>
                <a:ext uri="{FF2B5EF4-FFF2-40B4-BE49-F238E27FC236}">
                  <a16:creationId xmlns:a16="http://schemas.microsoft.com/office/drawing/2014/main" id="{66CD6CA3-65A3-3214-7725-A257BE4C67B4}"/>
                </a:ext>
              </a:extLst>
            </p:cNvPr>
            <p:cNvSpPr/>
            <p:nvPr/>
          </p:nvSpPr>
          <p:spPr>
            <a:xfrm>
              <a:off x="2936981" y="1576745"/>
              <a:ext cx="3609154" cy="56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XRBaseInteractable</a:t>
              </a:r>
              <a:endParaRPr lang="ko-KR" altLang="en-US" dirty="0"/>
            </a:p>
          </p:txBody>
        </p:sp>
        <p:sp>
          <p:nvSpPr>
            <p:cNvPr id="11" name="화살표: 위쪽 10">
              <a:extLst>
                <a:ext uri="{FF2B5EF4-FFF2-40B4-BE49-F238E27FC236}">
                  <a16:creationId xmlns:a16="http://schemas.microsoft.com/office/drawing/2014/main" id="{F27CBCE6-2F59-A29C-5884-ADC9F69EFE4C}"/>
                </a:ext>
              </a:extLst>
            </p:cNvPr>
            <p:cNvSpPr/>
            <p:nvPr/>
          </p:nvSpPr>
          <p:spPr>
            <a:xfrm>
              <a:off x="4214717" y="2141943"/>
              <a:ext cx="932567" cy="7508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E5DA748-DFD8-026B-3460-02C1D2DFB6C0}"/>
                </a:ext>
              </a:extLst>
            </p:cNvPr>
            <p:cNvSpPr/>
            <p:nvPr/>
          </p:nvSpPr>
          <p:spPr>
            <a:xfrm>
              <a:off x="2936981" y="2914952"/>
              <a:ext cx="3609154" cy="56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GenerateBox</a:t>
              </a:r>
              <a:endParaRPr lang="ko-KR" altLang="en-US" dirty="0"/>
            </a:p>
          </p:txBody>
        </p:sp>
        <p:sp>
          <p:nvSpPr>
            <p:cNvPr id="15" name="직사각형 14">
              <a:extLst>
                <a:ext uri="{FF2B5EF4-FFF2-40B4-BE49-F238E27FC236}">
                  <a16:creationId xmlns:a16="http://schemas.microsoft.com/office/drawing/2014/main" id="{2B3F1C1F-D2EE-5108-6AD4-92926C4B8D67}"/>
                </a:ext>
              </a:extLst>
            </p:cNvPr>
            <p:cNvSpPr/>
            <p:nvPr/>
          </p:nvSpPr>
          <p:spPr>
            <a:xfrm>
              <a:off x="4373175" y="3866694"/>
              <a:ext cx="2269850" cy="56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OnSelectEntered</a:t>
              </a:r>
              <a:endParaRPr lang="ko-KR" altLang="en-US" dirty="0"/>
            </a:p>
          </p:txBody>
        </p:sp>
        <p:cxnSp>
          <p:nvCxnSpPr>
            <p:cNvPr id="17" name="연결선: 꺾임 16">
              <a:extLst>
                <a:ext uri="{FF2B5EF4-FFF2-40B4-BE49-F238E27FC236}">
                  <a16:creationId xmlns:a16="http://schemas.microsoft.com/office/drawing/2014/main" id="{4C20A42A-A117-A57B-ACBF-1B0FC85C94D3}"/>
                </a:ext>
              </a:extLst>
            </p:cNvPr>
            <p:cNvCxnSpPr>
              <a:cxnSpLocks/>
              <a:endCxn id="15" idx="1"/>
            </p:cNvCxnSpPr>
            <p:nvPr/>
          </p:nvCxnSpPr>
          <p:spPr>
            <a:xfrm>
              <a:off x="3354819" y="3481900"/>
              <a:ext cx="1018356" cy="668268"/>
            </a:xfrm>
            <a:prstGeom prst="bentConnector3">
              <a:avLst>
                <a:gd name="adj1" fmla="val 50"/>
              </a:avLst>
            </a:prstGeom>
            <a:ln w="38100"/>
          </p:spPr>
          <p:style>
            <a:lnRef idx="1">
              <a:schemeClr val="dk1"/>
            </a:lnRef>
            <a:fillRef idx="0">
              <a:schemeClr val="dk1"/>
            </a:fillRef>
            <a:effectRef idx="0">
              <a:schemeClr val="dk1"/>
            </a:effectRef>
            <a:fontRef idx="minor">
              <a:schemeClr val="tx1"/>
            </a:fontRef>
          </p:style>
        </p:cxnSp>
        <p:sp>
          <p:nvSpPr>
            <p:cNvPr id="22" name="직사각형 21">
              <a:extLst>
                <a:ext uri="{FF2B5EF4-FFF2-40B4-BE49-F238E27FC236}">
                  <a16:creationId xmlns:a16="http://schemas.microsoft.com/office/drawing/2014/main" id="{7BBB1177-02A1-0937-52C5-6372309AF341}"/>
                </a:ext>
              </a:extLst>
            </p:cNvPr>
            <p:cNvSpPr/>
            <p:nvPr/>
          </p:nvSpPr>
          <p:spPr>
            <a:xfrm>
              <a:off x="7286943" y="3866694"/>
              <a:ext cx="2165895" cy="56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GenBox</a:t>
              </a:r>
              <a:endParaRPr lang="ko-KR" altLang="en-US" dirty="0"/>
            </a:p>
          </p:txBody>
        </p:sp>
        <p:sp>
          <p:nvSpPr>
            <p:cNvPr id="24" name="화살표: 오른쪽 23">
              <a:extLst>
                <a:ext uri="{FF2B5EF4-FFF2-40B4-BE49-F238E27FC236}">
                  <a16:creationId xmlns:a16="http://schemas.microsoft.com/office/drawing/2014/main" id="{9D1BF1D7-1690-7AD5-3B3D-91344BDA37BB}"/>
                </a:ext>
              </a:extLst>
            </p:cNvPr>
            <p:cNvSpPr/>
            <p:nvPr/>
          </p:nvSpPr>
          <p:spPr>
            <a:xfrm>
              <a:off x="6635457" y="4063645"/>
              <a:ext cx="643918" cy="17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38B50D07-36BD-63E1-AB8A-FB4FE2A646F1}"/>
              </a:ext>
            </a:extLst>
          </p:cNvPr>
          <p:cNvPicPr>
            <a:picLocks noChangeAspect="1"/>
          </p:cNvPicPr>
          <p:nvPr/>
        </p:nvPicPr>
        <p:blipFill>
          <a:blip r:embed="rId2"/>
          <a:stretch>
            <a:fillRect/>
          </a:stretch>
        </p:blipFill>
        <p:spPr>
          <a:xfrm>
            <a:off x="29774" y="4596760"/>
            <a:ext cx="4903483" cy="1065195"/>
          </a:xfrm>
          <a:prstGeom prst="rect">
            <a:avLst/>
          </a:prstGeom>
        </p:spPr>
      </p:pic>
      <p:pic>
        <p:nvPicPr>
          <p:cNvPr id="30" name="그림 29">
            <a:extLst>
              <a:ext uri="{FF2B5EF4-FFF2-40B4-BE49-F238E27FC236}">
                <a16:creationId xmlns:a16="http://schemas.microsoft.com/office/drawing/2014/main" id="{42B1639D-371B-5D26-2B20-8FF8FCF553C7}"/>
              </a:ext>
            </a:extLst>
          </p:cNvPr>
          <p:cNvPicPr>
            <a:picLocks noChangeAspect="1"/>
          </p:cNvPicPr>
          <p:nvPr/>
        </p:nvPicPr>
        <p:blipFill>
          <a:blip r:embed="rId3"/>
          <a:stretch>
            <a:fillRect/>
          </a:stretch>
        </p:blipFill>
        <p:spPr>
          <a:xfrm>
            <a:off x="4569478" y="1695983"/>
            <a:ext cx="7582405" cy="2206382"/>
          </a:xfrm>
          <a:prstGeom prst="rect">
            <a:avLst/>
          </a:prstGeom>
        </p:spPr>
      </p:pic>
    </p:spTree>
    <p:extLst>
      <p:ext uri="{BB962C8B-B14F-4D97-AF65-F5344CB8AC3E}">
        <p14:creationId xmlns:p14="http://schemas.microsoft.com/office/powerpoint/2010/main" val="2286149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1C78F7-8A37-3288-7112-D42FC40AA95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131C173-2F60-A50F-B3B2-274CF8A681ED}"/>
              </a:ext>
            </a:extLst>
          </p:cNvPr>
          <p:cNvSpPr>
            <a:spLocks noGrp="1"/>
          </p:cNvSpPr>
          <p:nvPr>
            <p:ph idx="1"/>
          </p:nvPr>
        </p:nvSpPr>
        <p:spPr/>
        <p:txBody>
          <a:bodyPr/>
          <a:lstStyle/>
          <a:p>
            <a:r>
              <a:rPr lang="en-US" altLang="ko-KR" dirty="0"/>
              <a:t>XR Plug-in Management</a:t>
            </a:r>
          </a:p>
          <a:p>
            <a:r>
              <a:rPr lang="en-US" altLang="ko-KR" dirty="0"/>
              <a:t>XR Interaction Toolkit and Samples</a:t>
            </a:r>
          </a:p>
          <a:p>
            <a:r>
              <a:rPr lang="en-US" altLang="ko-KR" dirty="0"/>
              <a:t>Tracking</a:t>
            </a:r>
            <a:r>
              <a:rPr lang="ko-KR" altLang="en-US" dirty="0"/>
              <a:t> </a:t>
            </a:r>
            <a:r>
              <a:rPr lang="en-US" altLang="ko-KR" dirty="0"/>
              <a:t>Origin</a:t>
            </a:r>
            <a:r>
              <a:rPr lang="ko-KR" altLang="en-US" dirty="0"/>
              <a:t> </a:t>
            </a:r>
            <a:r>
              <a:rPr lang="en-US" altLang="ko-KR" dirty="0"/>
              <a:t>Mode</a:t>
            </a:r>
            <a:r>
              <a:rPr lang="ko-KR" altLang="en-US" dirty="0"/>
              <a:t> </a:t>
            </a:r>
            <a:r>
              <a:rPr lang="en-US" altLang="ko-KR" dirty="0"/>
              <a:t>:</a:t>
            </a:r>
            <a:r>
              <a:rPr lang="ko-KR" altLang="en-US" dirty="0"/>
              <a:t> </a:t>
            </a:r>
            <a:r>
              <a:rPr lang="en-US" altLang="ko-KR" dirty="0"/>
              <a:t>Floor</a:t>
            </a:r>
          </a:p>
          <a:p>
            <a:pPr lvl="1"/>
            <a:r>
              <a:rPr lang="en-US" altLang="ko-KR" dirty="0"/>
              <a:t>6 </a:t>
            </a:r>
            <a:r>
              <a:rPr lang="en-US" altLang="ko-KR" dirty="0" err="1"/>
              <a:t>DoF</a:t>
            </a:r>
            <a:r>
              <a:rPr lang="en-US" altLang="ko-KR" dirty="0"/>
              <a:t>(degree of freedom) : translation and rotation</a:t>
            </a:r>
          </a:p>
          <a:p>
            <a:pPr lvl="1"/>
            <a:r>
              <a:rPr lang="en-US" altLang="ko-KR" dirty="0"/>
              <a:t>Oculus Quest2, </a:t>
            </a:r>
            <a:r>
              <a:rPr lang="en-US" altLang="ko-KR" dirty="0" err="1"/>
              <a:t>Vive</a:t>
            </a:r>
            <a:r>
              <a:rPr lang="en-US" altLang="ko-KR" dirty="0"/>
              <a:t>, Index, etc.</a:t>
            </a:r>
          </a:p>
          <a:p>
            <a:r>
              <a:rPr lang="en-US" altLang="ko-KR" dirty="0"/>
              <a:t>Tracking</a:t>
            </a:r>
            <a:r>
              <a:rPr lang="ko-KR" altLang="en-US" dirty="0"/>
              <a:t> </a:t>
            </a:r>
            <a:r>
              <a:rPr lang="en-US" altLang="ko-KR" dirty="0"/>
              <a:t>Origin</a:t>
            </a:r>
            <a:r>
              <a:rPr lang="ko-KR" altLang="en-US" dirty="0"/>
              <a:t> </a:t>
            </a:r>
            <a:r>
              <a:rPr lang="en-US" altLang="ko-KR" dirty="0"/>
              <a:t>Mode</a:t>
            </a:r>
            <a:r>
              <a:rPr lang="ko-KR" altLang="en-US" dirty="0"/>
              <a:t> </a:t>
            </a:r>
            <a:r>
              <a:rPr lang="en-US" altLang="ko-KR" dirty="0"/>
              <a:t>:</a:t>
            </a:r>
            <a:r>
              <a:rPr lang="ko-KR" altLang="en-US" dirty="0"/>
              <a:t> </a:t>
            </a:r>
            <a:r>
              <a:rPr lang="en-US" altLang="ko-KR" dirty="0"/>
              <a:t>Not specified</a:t>
            </a:r>
          </a:p>
          <a:p>
            <a:pPr lvl="1"/>
            <a:r>
              <a:rPr lang="en-US" altLang="ko-KR" dirty="0"/>
              <a:t>3 </a:t>
            </a:r>
            <a:r>
              <a:rPr lang="en-US" altLang="ko-KR" dirty="0" err="1"/>
              <a:t>DoF</a:t>
            </a:r>
            <a:r>
              <a:rPr lang="en-US" altLang="ko-KR" dirty="0"/>
              <a:t> : rotation only</a:t>
            </a:r>
          </a:p>
          <a:p>
            <a:pPr lvl="1"/>
            <a:r>
              <a:rPr lang="en-US" altLang="ko-KR" dirty="0"/>
              <a:t>Gear VR, Oculus Go, Google Cardboard</a:t>
            </a:r>
          </a:p>
          <a:p>
            <a:endParaRPr lang="en-US" altLang="ko-KR" dirty="0"/>
          </a:p>
          <a:p>
            <a:endParaRPr lang="ko-KR" altLang="en-US" dirty="0"/>
          </a:p>
        </p:txBody>
      </p:sp>
      <p:sp>
        <p:nvSpPr>
          <p:cNvPr id="4" name="날짜 개체 틀 3">
            <a:extLst>
              <a:ext uri="{FF2B5EF4-FFF2-40B4-BE49-F238E27FC236}">
                <a16:creationId xmlns:a16="http://schemas.microsoft.com/office/drawing/2014/main" id="{7BD42C65-7288-92FE-3F8C-282DE480E113}"/>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B8D33A5B-02B5-95DF-43DC-4612733EC4A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2C74B1D-12C7-A138-5018-68B42BBEC8AB}"/>
              </a:ext>
            </a:extLst>
          </p:cNvPr>
          <p:cNvSpPr>
            <a:spLocks noGrp="1"/>
          </p:cNvSpPr>
          <p:nvPr>
            <p:ph type="sldNum" sz="quarter" idx="12"/>
          </p:nvPr>
        </p:nvSpPr>
        <p:spPr/>
        <p:txBody>
          <a:bodyPr/>
          <a:lstStyle/>
          <a:p>
            <a:fld id="{FABEA76D-AC0B-4A8D-A15D-FF0B16DFADCB}" type="slidenum">
              <a:rPr lang="ko-KR" altLang="en-US" smtClean="0"/>
              <a:t>37</a:t>
            </a:fld>
            <a:endParaRPr lang="ko-KR" altLang="en-US"/>
          </a:p>
        </p:txBody>
      </p:sp>
    </p:spTree>
    <p:extLst>
      <p:ext uri="{BB962C8B-B14F-4D97-AF65-F5344CB8AC3E}">
        <p14:creationId xmlns:p14="http://schemas.microsoft.com/office/powerpoint/2010/main" val="2884155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774DB8-A60E-516D-CF6C-8625613EBCF4}"/>
              </a:ext>
            </a:extLst>
          </p:cNvPr>
          <p:cNvSpPr>
            <a:spLocks noGrp="1"/>
          </p:cNvSpPr>
          <p:nvPr>
            <p:ph type="title"/>
          </p:nvPr>
        </p:nvSpPr>
        <p:spPr/>
        <p:txBody>
          <a:bodyPr/>
          <a:lstStyle/>
          <a:p>
            <a:r>
              <a:rPr lang="en-US" altLang="ko-KR" dirty="0"/>
              <a:t>Tracking Origin Mode</a:t>
            </a:r>
            <a:r>
              <a:rPr lang="en-US" altLang="ko-KR" sz="1200" dirty="0"/>
              <a:t>(</a:t>
            </a:r>
            <a:r>
              <a:rPr lang="en-US" altLang="ko-KR" sz="1200" dirty="0">
                <a:hlinkClick r:id="rId2"/>
              </a:rPr>
              <a:t>Unity - Scripting API: </a:t>
            </a:r>
            <a:r>
              <a:rPr lang="en-US" altLang="ko-KR" sz="1200" dirty="0" err="1">
                <a:hlinkClick r:id="rId2"/>
              </a:rPr>
              <a:t>TrackingOriginMode</a:t>
            </a:r>
            <a:r>
              <a:rPr lang="en-US" altLang="ko-KR" sz="1200" dirty="0">
                <a:hlinkClick r:id="rId2"/>
              </a:rPr>
              <a:t> (unity3d.com)</a:t>
            </a:r>
            <a:r>
              <a:rPr lang="en-US" altLang="ko-KR" sz="1200" dirty="0"/>
              <a:t>)</a:t>
            </a:r>
            <a:endParaRPr lang="ko-KR" altLang="en-US" sz="1200" dirty="0"/>
          </a:p>
        </p:txBody>
      </p:sp>
      <p:graphicFrame>
        <p:nvGraphicFramePr>
          <p:cNvPr id="7" name="내용 개체 틀 6">
            <a:extLst>
              <a:ext uri="{FF2B5EF4-FFF2-40B4-BE49-F238E27FC236}">
                <a16:creationId xmlns:a16="http://schemas.microsoft.com/office/drawing/2014/main" id="{B960979D-E45B-6999-881A-2B71BB2CCAC0}"/>
              </a:ext>
            </a:extLst>
          </p:cNvPr>
          <p:cNvGraphicFramePr>
            <a:graphicFrameLocks noGrp="1"/>
          </p:cNvGraphicFramePr>
          <p:nvPr>
            <p:ph idx="1"/>
            <p:extLst>
              <p:ext uri="{D42A27DB-BD31-4B8C-83A1-F6EECF244321}">
                <p14:modId xmlns:p14="http://schemas.microsoft.com/office/powerpoint/2010/main" val="1515029488"/>
              </p:ext>
            </p:extLst>
          </p:nvPr>
        </p:nvGraphicFramePr>
        <p:xfrm>
          <a:off x="947292" y="1585822"/>
          <a:ext cx="10775447" cy="4702866"/>
        </p:xfrm>
        <a:graphic>
          <a:graphicData uri="http://schemas.openxmlformats.org/drawingml/2006/table">
            <a:tbl>
              <a:tblPr/>
              <a:tblGrid>
                <a:gridCol w="1700644">
                  <a:extLst>
                    <a:ext uri="{9D8B030D-6E8A-4147-A177-3AD203B41FA5}">
                      <a16:colId xmlns:a16="http://schemas.microsoft.com/office/drawing/2014/main" val="4145789227"/>
                    </a:ext>
                  </a:extLst>
                </a:gridCol>
                <a:gridCol w="9074803">
                  <a:extLst>
                    <a:ext uri="{9D8B030D-6E8A-4147-A177-3AD203B41FA5}">
                      <a16:colId xmlns:a16="http://schemas.microsoft.com/office/drawing/2014/main" val="3138453228"/>
                    </a:ext>
                  </a:extLst>
                </a:gridCol>
              </a:tblGrid>
              <a:tr h="2052258">
                <a:tc>
                  <a:txBody>
                    <a:bodyPr/>
                    <a:lstStyle/>
                    <a:p>
                      <a:pPr fontAlgn="t"/>
                      <a:r>
                        <a:rPr lang="en-US" sz="2000" u="sng" dirty="0">
                          <a:solidFill>
                            <a:srgbClr val="B83C82"/>
                          </a:solidFill>
                          <a:effectLst/>
                          <a:hlinkClick r:id="rId3"/>
                        </a:rPr>
                        <a:t>Device</a:t>
                      </a:r>
                      <a:endParaRPr lang="en-US" sz="2000" dirty="0">
                        <a:effectLst/>
                      </a:endParaRPr>
                    </a:p>
                  </a:txBody>
                  <a:tcPr marL="24584" marR="24584" marT="17209" marB="17209">
                    <a:lnL>
                      <a:noFill/>
                    </a:lnL>
                    <a:lnR>
                      <a:noFill/>
                    </a:lnR>
                    <a:lnT>
                      <a:noFill/>
                    </a:lnT>
                    <a:lnB>
                      <a:noFill/>
                    </a:lnB>
                    <a:solidFill>
                      <a:srgbClr val="F8F8F8"/>
                    </a:solidFill>
                  </a:tcPr>
                </a:tc>
                <a:tc>
                  <a:txBody>
                    <a:bodyPr/>
                    <a:lstStyle/>
                    <a:p>
                      <a:pPr fontAlgn="t"/>
                      <a:r>
                        <a:rPr lang="en-US" sz="2000" dirty="0">
                          <a:effectLst/>
                        </a:rPr>
                        <a:t>Represents a Device relative tracking origin. A Device relative tracking origin defines a Local Origin at the position of the device in space at some previous point in time, usually at a recenter event, power-on or AR/VR session start. </a:t>
                      </a:r>
                      <a:br>
                        <a:rPr lang="en-US" sz="2000" dirty="0">
                          <a:effectLst/>
                        </a:rPr>
                      </a:br>
                      <a:r>
                        <a:rPr lang="en-US" sz="2000" dirty="0">
                          <a:effectLst/>
                        </a:rPr>
                        <a:t>Pose data provided by the device will be in this space relative to the local </a:t>
                      </a:r>
                      <a:br>
                        <a:rPr lang="en-US" sz="2000" dirty="0">
                          <a:effectLst/>
                        </a:rPr>
                      </a:br>
                      <a:r>
                        <a:rPr lang="en-US" sz="2000" dirty="0">
                          <a:effectLst/>
                        </a:rPr>
                        <a:t>origin. This means that poses returned in this mode will not include the user height (for VR) or the device height (for AR) and any camera tracking from </a:t>
                      </a:r>
                      <a:br>
                        <a:rPr lang="en-US" sz="2000" dirty="0">
                          <a:effectLst/>
                        </a:rPr>
                      </a:br>
                      <a:r>
                        <a:rPr lang="en-US" sz="2000" dirty="0">
                          <a:effectLst/>
                        </a:rPr>
                        <a:t>the XR Device will need to be manually offset accordingly.</a:t>
                      </a:r>
                    </a:p>
                  </a:txBody>
                  <a:tcPr marL="24584" marR="24584" marT="17209" marB="17209">
                    <a:lnL>
                      <a:noFill/>
                    </a:lnL>
                    <a:lnR>
                      <a:noFill/>
                    </a:lnR>
                    <a:lnT>
                      <a:noFill/>
                    </a:lnT>
                    <a:lnB>
                      <a:noFill/>
                    </a:lnB>
                    <a:solidFill>
                      <a:srgbClr val="F8F8F8"/>
                    </a:solidFill>
                  </a:tcPr>
                </a:tc>
                <a:extLst>
                  <a:ext uri="{0D108BD9-81ED-4DB2-BD59-A6C34878D82A}">
                    <a16:rowId xmlns:a16="http://schemas.microsoft.com/office/drawing/2014/main" val="2982823010"/>
                  </a:ext>
                </a:extLst>
              </a:tr>
              <a:tr h="1627449">
                <a:tc>
                  <a:txBody>
                    <a:bodyPr/>
                    <a:lstStyle/>
                    <a:p>
                      <a:pPr fontAlgn="t"/>
                      <a:r>
                        <a:rPr lang="en-US" sz="2000" u="sng" dirty="0">
                          <a:solidFill>
                            <a:srgbClr val="B83C82"/>
                          </a:solidFill>
                          <a:effectLst/>
                          <a:hlinkClick r:id="rId4"/>
                        </a:rPr>
                        <a:t>Floor</a:t>
                      </a:r>
                      <a:endParaRPr lang="en-US" sz="2000" dirty="0">
                        <a:effectLst/>
                      </a:endParaRPr>
                    </a:p>
                  </a:txBody>
                  <a:tcPr marL="24584" marR="24584" marT="17209" marB="17209">
                    <a:lnL>
                      <a:noFill/>
                    </a:lnL>
                    <a:lnR>
                      <a:noFill/>
                    </a:lnR>
                    <a:lnT>
                      <a:noFill/>
                    </a:lnT>
                    <a:lnB>
                      <a:noFill/>
                    </a:lnB>
                  </a:tcPr>
                </a:tc>
                <a:tc>
                  <a:txBody>
                    <a:bodyPr/>
                    <a:lstStyle/>
                    <a:p>
                      <a:pPr fontAlgn="t"/>
                      <a:r>
                        <a:rPr lang="en-US" sz="2000" dirty="0">
                          <a:effectLst/>
                        </a:rPr>
                        <a:t>Represents the tracking origin whereby 0,0,0 is on the "floor" or other </a:t>
                      </a:r>
                      <a:br>
                        <a:rPr lang="en-US" sz="2000" dirty="0">
                          <a:effectLst/>
                        </a:rPr>
                      </a:br>
                      <a:r>
                        <a:rPr lang="en-US" sz="2000" dirty="0">
                          <a:effectLst/>
                        </a:rPr>
                        <a:t>surface determined by the XR Device being used. The pose values reported </a:t>
                      </a:r>
                      <a:br>
                        <a:rPr lang="en-US" sz="2000" dirty="0">
                          <a:effectLst/>
                        </a:rPr>
                      </a:br>
                      <a:r>
                        <a:rPr lang="en-US" sz="2000" dirty="0">
                          <a:effectLst/>
                        </a:rPr>
                        <a:t>by an XR Device in this mode will include the height of the XR Device above this surface, removing the need to offset the position of the camera tracking the XR Device by the height of the user (VR) or the height of the device </a:t>
                      </a:r>
                      <a:br>
                        <a:rPr lang="en-US" sz="2000" dirty="0">
                          <a:effectLst/>
                        </a:rPr>
                      </a:br>
                      <a:r>
                        <a:rPr lang="en-US" sz="2000" dirty="0">
                          <a:effectLst/>
                        </a:rPr>
                        <a:t>above the floor (AR).</a:t>
                      </a:r>
                    </a:p>
                  </a:txBody>
                  <a:tcPr marL="24584" marR="24584" marT="17209" marB="17209">
                    <a:lnL>
                      <a:noFill/>
                    </a:lnL>
                    <a:lnR>
                      <a:noFill/>
                    </a:lnR>
                    <a:lnT>
                      <a:noFill/>
                    </a:lnT>
                    <a:lnB>
                      <a:noFill/>
                    </a:lnB>
                  </a:tcPr>
                </a:tc>
                <a:extLst>
                  <a:ext uri="{0D108BD9-81ED-4DB2-BD59-A6C34878D82A}">
                    <a16:rowId xmlns:a16="http://schemas.microsoft.com/office/drawing/2014/main" val="1205370052"/>
                  </a:ext>
                </a:extLst>
              </a:tr>
              <a:tr h="671630">
                <a:tc>
                  <a:txBody>
                    <a:bodyPr/>
                    <a:lstStyle/>
                    <a:p>
                      <a:pPr fontAlgn="t"/>
                      <a:r>
                        <a:rPr lang="en-US" sz="2000" u="sng" dirty="0">
                          <a:solidFill>
                            <a:srgbClr val="B83C82"/>
                          </a:solidFill>
                          <a:effectLst/>
                          <a:hlinkClick r:id="rId5"/>
                        </a:rPr>
                        <a:t>Unknown</a:t>
                      </a:r>
                      <a:endParaRPr lang="en-US" sz="2000" dirty="0">
                        <a:effectLst/>
                      </a:endParaRPr>
                    </a:p>
                  </a:txBody>
                  <a:tcPr marL="24584" marR="24584" marT="17209" marB="17209">
                    <a:lnL>
                      <a:noFill/>
                    </a:lnL>
                    <a:lnR>
                      <a:noFill/>
                    </a:lnR>
                    <a:lnT>
                      <a:noFill/>
                    </a:lnT>
                    <a:lnB>
                      <a:noFill/>
                    </a:lnB>
                    <a:solidFill>
                      <a:srgbClr val="F8F8F8"/>
                    </a:solidFill>
                  </a:tcPr>
                </a:tc>
                <a:tc>
                  <a:txBody>
                    <a:bodyPr/>
                    <a:lstStyle/>
                    <a:p>
                      <a:pPr fontAlgn="t"/>
                      <a:r>
                        <a:rPr lang="en-US" sz="2000" dirty="0">
                          <a:effectLst/>
                        </a:rPr>
                        <a:t>This indicates that the device does not know, or is unable to determine how </a:t>
                      </a:r>
                      <a:br>
                        <a:rPr lang="en-US" sz="2000" dirty="0">
                          <a:effectLst/>
                        </a:rPr>
                      </a:br>
                      <a:r>
                        <a:rPr lang="en-US" sz="2000" dirty="0">
                          <a:effectLst/>
                        </a:rPr>
                        <a:t>it is reporting pose data. This value should be treated as an error condition.</a:t>
                      </a:r>
                    </a:p>
                  </a:txBody>
                  <a:tcPr marL="24584" marR="24584" marT="17209" marB="17209">
                    <a:lnL>
                      <a:noFill/>
                    </a:lnL>
                    <a:lnR>
                      <a:noFill/>
                    </a:lnR>
                    <a:lnT>
                      <a:noFill/>
                    </a:lnT>
                    <a:lnB>
                      <a:noFill/>
                    </a:lnB>
                    <a:solidFill>
                      <a:srgbClr val="F8F8F8"/>
                    </a:solidFill>
                  </a:tcPr>
                </a:tc>
                <a:extLst>
                  <a:ext uri="{0D108BD9-81ED-4DB2-BD59-A6C34878D82A}">
                    <a16:rowId xmlns:a16="http://schemas.microsoft.com/office/drawing/2014/main" val="286276720"/>
                  </a:ext>
                </a:extLst>
              </a:tr>
            </a:tbl>
          </a:graphicData>
        </a:graphic>
      </p:graphicFrame>
      <p:sp>
        <p:nvSpPr>
          <p:cNvPr id="4" name="날짜 개체 틀 3">
            <a:extLst>
              <a:ext uri="{FF2B5EF4-FFF2-40B4-BE49-F238E27FC236}">
                <a16:creationId xmlns:a16="http://schemas.microsoft.com/office/drawing/2014/main" id="{62EA8756-C262-314C-26F7-105BCF3F8878}"/>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F5DA0386-FA5E-667D-E5E2-38228F2A4FEC}"/>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ED823DDE-F420-1C46-5023-D6A9968C0B11}"/>
              </a:ext>
            </a:extLst>
          </p:cNvPr>
          <p:cNvSpPr>
            <a:spLocks noGrp="1"/>
          </p:cNvSpPr>
          <p:nvPr>
            <p:ph type="sldNum" sz="quarter" idx="12"/>
          </p:nvPr>
        </p:nvSpPr>
        <p:spPr/>
        <p:txBody>
          <a:bodyPr/>
          <a:lstStyle/>
          <a:p>
            <a:fld id="{FABEA76D-AC0B-4A8D-A15D-FF0B16DFADCB}" type="slidenum">
              <a:rPr lang="ko-KR" altLang="en-US" smtClean="0"/>
              <a:t>38</a:t>
            </a:fld>
            <a:endParaRPr lang="ko-KR" altLang="en-US"/>
          </a:p>
        </p:txBody>
      </p:sp>
    </p:spTree>
    <p:extLst>
      <p:ext uri="{BB962C8B-B14F-4D97-AF65-F5344CB8AC3E}">
        <p14:creationId xmlns:p14="http://schemas.microsoft.com/office/powerpoint/2010/main" val="1312517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07A271-B5F3-1427-606B-F1E88D46844A}"/>
              </a:ext>
            </a:extLst>
          </p:cNvPr>
          <p:cNvSpPr>
            <a:spLocks noGrp="1"/>
          </p:cNvSpPr>
          <p:nvPr>
            <p:ph type="title"/>
          </p:nvPr>
        </p:nvSpPr>
        <p:spPr>
          <a:xfrm>
            <a:off x="455487" y="389325"/>
            <a:ext cx="10515600" cy="1325563"/>
          </a:xfrm>
        </p:spPr>
        <p:txBody>
          <a:bodyPr/>
          <a:lstStyle/>
          <a:p>
            <a:endParaRPr lang="ko-KR" altLang="en-US"/>
          </a:p>
        </p:txBody>
      </p:sp>
      <p:sp>
        <p:nvSpPr>
          <p:cNvPr id="3" name="내용 개체 틀 2">
            <a:extLst>
              <a:ext uri="{FF2B5EF4-FFF2-40B4-BE49-F238E27FC236}">
                <a16:creationId xmlns:a16="http://schemas.microsoft.com/office/drawing/2014/main" id="{FC6BE860-AE16-CB16-DDC3-EA7EA02C89C4}"/>
              </a:ext>
            </a:extLst>
          </p:cNvPr>
          <p:cNvSpPr>
            <a:spLocks noGrp="1"/>
          </p:cNvSpPr>
          <p:nvPr>
            <p:ph idx="1"/>
          </p:nvPr>
        </p:nvSpPr>
        <p:spPr>
          <a:xfrm>
            <a:off x="430338" y="1799312"/>
            <a:ext cx="10515600" cy="4351338"/>
          </a:xfrm>
        </p:spPr>
        <p:txBody>
          <a:bodyPr/>
          <a:lstStyle/>
          <a:p>
            <a:r>
              <a:rPr lang="en-US" altLang="ko-KR" dirty="0"/>
              <a:t>Touch = Hover</a:t>
            </a:r>
          </a:p>
          <a:p>
            <a:r>
              <a:rPr lang="en-US" altLang="ko-KR" dirty="0"/>
              <a:t>Grab = Select</a:t>
            </a:r>
          </a:p>
          <a:p>
            <a:r>
              <a:rPr lang="en-US" altLang="ko-KR" dirty="0"/>
              <a:t>Trigger = Activate</a:t>
            </a:r>
            <a:endParaRPr lang="ko-KR" altLang="en-US" dirty="0"/>
          </a:p>
        </p:txBody>
      </p:sp>
      <p:sp>
        <p:nvSpPr>
          <p:cNvPr id="4" name="날짜 개체 틀 3">
            <a:extLst>
              <a:ext uri="{FF2B5EF4-FFF2-40B4-BE49-F238E27FC236}">
                <a16:creationId xmlns:a16="http://schemas.microsoft.com/office/drawing/2014/main" id="{6552BF9B-987A-2730-3759-06DD9743F714}"/>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979003D1-AE96-448A-27DC-931C86D43B95}"/>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1B003994-3B16-0EFA-B46B-BC85DCF60CC5}"/>
              </a:ext>
            </a:extLst>
          </p:cNvPr>
          <p:cNvSpPr>
            <a:spLocks noGrp="1"/>
          </p:cNvSpPr>
          <p:nvPr>
            <p:ph type="sldNum" sz="quarter" idx="12"/>
          </p:nvPr>
        </p:nvSpPr>
        <p:spPr/>
        <p:txBody>
          <a:bodyPr/>
          <a:lstStyle/>
          <a:p>
            <a:fld id="{FABEA76D-AC0B-4A8D-A15D-FF0B16DFADCB}" type="slidenum">
              <a:rPr lang="ko-KR" altLang="en-US" smtClean="0"/>
              <a:t>39</a:t>
            </a:fld>
            <a:endParaRPr lang="ko-KR" altLang="en-US"/>
          </a:p>
        </p:txBody>
      </p:sp>
      <p:pic>
        <p:nvPicPr>
          <p:cNvPr id="10242" name="Picture 2" descr="Oculus Controller Representation With The Correspondence - Oculus Touch Controller Diagram, HD Png Download">
            <a:extLst>
              <a:ext uri="{FF2B5EF4-FFF2-40B4-BE49-F238E27FC236}">
                <a16:creationId xmlns:a16="http://schemas.microsoft.com/office/drawing/2014/main" id="{C1D175D8-830E-B587-8E5B-52C6E256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726" y="70740"/>
            <a:ext cx="8191500" cy="62388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EA0050-18AC-E13C-8E18-1A17E4559F59}"/>
              </a:ext>
            </a:extLst>
          </p:cNvPr>
          <p:cNvSpPr txBox="1"/>
          <p:nvPr/>
        </p:nvSpPr>
        <p:spPr>
          <a:xfrm>
            <a:off x="4157559" y="318390"/>
            <a:ext cx="2058256" cy="369332"/>
          </a:xfrm>
          <a:prstGeom prst="rect">
            <a:avLst/>
          </a:prstGeom>
          <a:noFill/>
        </p:spPr>
        <p:txBody>
          <a:bodyPr wrap="none" rtlCol="0">
            <a:spAutoFit/>
          </a:bodyPr>
          <a:lstStyle/>
          <a:p>
            <a:r>
              <a:rPr lang="en-US" altLang="ko-KR" dirty="0"/>
              <a:t>Joystick1Button16</a:t>
            </a:r>
            <a:endParaRPr lang="ko-KR" altLang="en-US" dirty="0"/>
          </a:p>
        </p:txBody>
      </p:sp>
      <p:sp>
        <p:nvSpPr>
          <p:cNvPr id="9" name="TextBox 8">
            <a:extLst>
              <a:ext uri="{FF2B5EF4-FFF2-40B4-BE49-F238E27FC236}">
                <a16:creationId xmlns:a16="http://schemas.microsoft.com/office/drawing/2014/main" id="{DBD740E4-E66B-7E6D-0CCF-EE7F1ED67B50}"/>
              </a:ext>
            </a:extLst>
          </p:cNvPr>
          <p:cNvSpPr txBox="1"/>
          <p:nvPr/>
        </p:nvSpPr>
        <p:spPr>
          <a:xfrm>
            <a:off x="3927726" y="1064913"/>
            <a:ext cx="2058256" cy="369332"/>
          </a:xfrm>
          <a:prstGeom prst="rect">
            <a:avLst/>
          </a:prstGeom>
          <a:noFill/>
        </p:spPr>
        <p:txBody>
          <a:bodyPr wrap="none" rtlCol="0">
            <a:spAutoFit/>
          </a:bodyPr>
          <a:lstStyle/>
          <a:p>
            <a:r>
              <a:rPr lang="en-US" altLang="ko-KR" dirty="0"/>
              <a:t>Joystick1Button13</a:t>
            </a:r>
            <a:endParaRPr lang="ko-KR" altLang="en-US" dirty="0"/>
          </a:p>
        </p:txBody>
      </p:sp>
      <p:sp>
        <p:nvSpPr>
          <p:cNvPr id="11" name="TextBox 10">
            <a:extLst>
              <a:ext uri="{FF2B5EF4-FFF2-40B4-BE49-F238E27FC236}">
                <a16:creationId xmlns:a16="http://schemas.microsoft.com/office/drawing/2014/main" id="{2BE8A704-F8E9-DB94-F44B-4601B854A98A}"/>
              </a:ext>
            </a:extLst>
          </p:cNvPr>
          <p:cNvSpPr txBox="1"/>
          <p:nvPr/>
        </p:nvSpPr>
        <p:spPr>
          <a:xfrm>
            <a:off x="6280585" y="133724"/>
            <a:ext cx="1931619" cy="369332"/>
          </a:xfrm>
          <a:prstGeom prst="rect">
            <a:avLst/>
          </a:prstGeom>
          <a:noFill/>
        </p:spPr>
        <p:txBody>
          <a:bodyPr wrap="none" rtlCol="0">
            <a:spAutoFit/>
          </a:bodyPr>
          <a:lstStyle/>
          <a:p>
            <a:r>
              <a:rPr lang="en-US" altLang="ko-KR" dirty="0"/>
              <a:t>Joystick1Button3</a:t>
            </a:r>
            <a:endParaRPr lang="ko-KR" altLang="en-US" dirty="0"/>
          </a:p>
        </p:txBody>
      </p:sp>
      <p:sp>
        <p:nvSpPr>
          <p:cNvPr id="13" name="TextBox 12">
            <a:extLst>
              <a:ext uri="{FF2B5EF4-FFF2-40B4-BE49-F238E27FC236}">
                <a16:creationId xmlns:a16="http://schemas.microsoft.com/office/drawing/2014/main" id="{AB7C7DB4-BFCD-0334-4FCA-351EE09F2187}"/>
              </a:ext>
            </a:extLst>
          </p:cNvPr>
          <p:cNvSpPr txBox="1"/>
          <p:nvPr/>
        </p:nvSpPr>
        <p:spPr>
          <a:xfrm>
            <a:off x="6143917" y="2368596"/>
            <a:ext cx="1931619" cy="369332"/>
          </a:xfrm>
          <a:prstGeom prst="rect">
            <a:avLst/>
          </a:prstGeom>
          <a:noFill/>
        </p:spPr>
        <p:txBody>
          <a:bodyPr wrap="none" rtlCol="0">
            <a:spAutoFit/>
          </a:bodyPr>
          <a:lstStyle/>
          <a:p>
            <a:r>
              <a:rPr lang="en-US" altLang="ko-KR" dirty="0"/>
              <a:t>Joystick1Button4</a:t>
            </a:r>
            <a:endParaRPr lang="ko-KR" altLang="en-US" dirty="0"/>
          </a:p>
        </p:txBody>
      </p:sp>
      <p:sp>
        <p:nvSpPr>
          <p:cNvPr id="15" name="TextBox 14">
            <a:extLst>
              <a:ext uri="{FF2B5EF4-FFF2-40B4-BE49-F238E27FC236}">
                <a16:creationId xmlns:a16="http://schemas.microsoft.com/office/drawing/2014/main" id="{37632094-F8DB-AA00-CEF0-B4FE44A6D954}"/>
              </a:ext>
            </a:extLst>
          </p:cNvPr>
          <p:cNvSpPr txBox="1"/>
          <p:nvPr/>
        </p:nvSpPr>
        <p:spPr>
          <a:xfrm>
            <a:off x="6143917" y="4892537"/>
            <a:ext cx="2058256" cy="369332"/>
          </a:xfrm>
          <a:prstGeom prst="rect">
            <a:avLst/>
          </a:prstGeom>
          <a:noFill/>
        </p:spPr>
        <p:txBody>
          <a:bodyPr wrap="none" rtlCol="0">
            <a:spAutoFit/>
          </a:bodyPr>
          <a:lstStyle/>
          <a:p>
            <a:r>
              <a:rPr lang="en-US" altLang="ko-KR" dirty="0"/>
              <a:t>Joystick1Button14</a:t>
            </a:r>
            <a:endParaRPr lang="ko-KR" altLang="en-US" dirty="0"/>
          </a:p>
        </p:txBody>
      </p:sp>
      <p:sp>
        <p:nvSpPr>
          <p:cNvPr id="17" name="TextBox 16">
            <a:extLst>
              <a:ext uri="{FF2B5EF4-FFF2-40B4-BE49-F238E27FC236}">
                <a16:creationId xmlns:a16="http://schemas.microsoft.com/office/drawing/2014/main" id="{B61EA559-123D-183E-7A4C-F5E093639F18}"/>
              </a:ext>
            </a:extLst>
          </p:cNvPr>
          <p:cNvSpPr txBox="1"/>
          <p:nvPr/>
        </p:nvSpPr>
        <p:spPr>
          <a:xfrm>
            <a:off x="9678257" y="330380"/>
            <a:ext cx="2058256" cy="369332"/>
          </a:xfrm>
          <a:prstGeom prst="rect">
            <a:avLst/>
          </a:prstGeom>
          <a:noFill/>
        </p:spPr>
        <p:txBody>
          <a:bodyPr wrap="none" rtlCol="0">
            <a:spAutoFit/>
          </a:bodyPr>
          <a:lstStyle/>
          <a:p>
            <a:r>
              <a:rPr lang="en-US" altLang="ko-KR" dirty="0"/>
              <a:t>Joystick2Button10</a:t>
            </a:r>
            <a:endParaRPr lang="ko-KR" altLang="en-US" dirty="0"/>
          </a:p>
        </p:txBody>
      </p:sp>
      <p:sp>
        <p:nvSpPr>
          <p:cNvPr id="19" name="TextBox 18">
            <a:extLst>
              <a:ext uri="{FF2B5EF4-FFF2-40B4-BE49-F238E27FC236}">
                <a16:creationId xmlns:a16="http://schemas.microsoft.com/office/drawing/2014/main" id="{1A6611B5-8C94-4AE9-59EF-3854538D4809}"/>
              </a:ext>
            </a:extLst>
          </p:cNvPr>
          <p:cNvSpPr txBox="1"/>
          <p:nvPr/>
        </p:nvSpPr>
        <p:spPr>
          <a:xfrm>
            <a:off x="8202173" y="101766"/>
            <a:ext cx="2058256" cy="369332"/>
          </a:xfrm>
          <a:prstGeom prst="rect">
            <a:avLst/>
          </a:prstGeom>
          <a:noFill/>
        </p:spPr>
        <p:txBody>
          <a:bodyPr wrap="none" rtlCol="0">
            <a:spAutoFit/>
          </a:bodyPr>
          <a:lstStyle/>
          <a:p>
            <a:r>
              <a:rPr lang="en-US" altLang="ko-KR" dirty="0"/>
              <a:t>Joystick2Button11</a:t>
            </a:r>
            <a:endParaRPr lang="ko-KR" altLang="en-US" dirty="0"/>
          </a:p>
        </p:txBody>
      </p:sp>
      <p:sp>
        <p:nvSpPr>
          <p:cNvPr id="21" name="TextBox 20">
            <a:extLst>
              <a:ext uri="{FF2B5EF4-FFF2-40B4-BE49-F238E27FC236}">
                <a16:creationId xmlns:a16="http://schemas.microsoft.com/office/drawing/2014/main" id="{C6319680-0C17-3504-F766-D100AFB55536}"/>
              </a:ext>
            </a:extLst>
          </p:cNvPr>
          <p:cNvSpPr txBox="1"/>
          <p:nvPr/>
        </p:nvSpPr>
        <p:spPr>
          <a:xfrm>
            <a:off x="9835311" y="1064913"/>
            <a:ext cx="2058256" cy="369332"/>
          </a:xfrm>
          <a:prstGeom prst="rect">
            <a:avLst/>
          </a:prstGeom>
          <a:noFill/>
        </p:spPr>
        <p:txBody>
          <a:bodyPr wrap="none" rtlCol="0">
            <a:spAutoFit/>
          </a:bodyPr>
          <a:lstStyle/>
          <a:p>
            <a:r>
              <a:rPr lang="en-US" altLang="ko-KR" dirty="0"/>
              <a:t>Joystick2Button17</a:t>
            </a:r>
            <a:endParaRPr lang="ko-KR" altLang="en-US" dirty="0"/>
          </a:p>
        </p:txBody>
      </p:sp>
      <p:sp>
        <p:nvSpPr>
          <p:cNvPr id="23" name="TextBox 22">
            <a:extLst>
              <a:ext uri="{FF2B5EF4-FFF2-40B4-BE49-F238E27FC236}">
                <a16:creationId xmlns:a16="http://schemas.microsoft.com/office/drawing/2014/main" id="{FCF5310E-48FD-715E-63E2-66345E0EC7B8}"/>
              </a:ext>
            </a:extLst>
          </p:cNvPr>
          <p:cNvSpPr txBox="1"/>
          <p:nvPr/>
        </p:nvSpPr>
        <p:spPr>
          <a:xfrm>
            <a:off x="7982236" y="2386743"/>
            <a:ext cx="2058256" cy="369332"/>
          </a:xfrm>
          <a:prstGeom prst="rect">
            <a:avLst/>
          </a:prstGeom>
          <a:noFill/>
        </p:spPr>
        <p:txBody>
          <a:bodyPr wrap="none" rtlCol="0">
            <a:spAutoFit/>
          </a:bodyPr>
          <a:lstStyle/>
          <a:p>
            <a:r>
              <a:rPr lang="en-US" altLang="ko-KR" dirty="0"/>
              <a:t>Joystick2Button15</a:t>
            </a:r>
            <a:endParaRPr lang="ko-KR" altLang="en-US" dirty="0"/>
          </a:p>
        </p:txBody>
      </p:sp>
      <p:sp>
        <p:nvSpPr>
          <p:cNvPr id="25" name="TextBox 24">
            <a:extLst>
              <a:ext uri="{FF2B5EF4-FFF2-40B4-BE49-F238E27FC236}">
                <a16:creationId xmlns:a16="http://schemas.microsoft.com/office/drawing/2014/main" id="{8CA16E4C-267D-759D-BA9D-FA7926A43A3D}"/>
              </a:ext>
            </a:extLst>
          </p:cNvPr>
          <p:cNvSpPr txBox="1"/>
          <p:nvPr/>
        </p:nvSpPr>
        <p:spPr>
          <a:xfrm>
            <a:off x="8202173" y="4892537"/>
            <a:ext cx="1931619" cy="369332"/>
          </a:xfrm>
          <a:prstGeom prst="rect">
            <a:avLst/>
          </a:prstGeom>
          <a:noFill/>
        </p:spPr>
        <p:txBody>
          <a:bodyPr wrap="none" rtlCol="0">
            <a:spAutoFit/>
          </a:bodyPr>
          <a:lstStyle/>
          <a:p>
            <a:r>
              <a:rPr lang="en-US" altLang="ko-KR" dirty="0"/>
              <a:t>Joystick2Button5</a:t>
            </a:r>
            <a:endParaRPr lang="ko-KR" altLang="en-US" dirty="0"/>
          </a:p>
        </p:txBody>
      </p:sp>
    </p:spTree>
    <p:extLst>
      <p:ext uri="{BB962C8B-B14F-4D97-AF65-F5344CB8AC3E}">
        <p14:creationId xmlns:p14="http://schemas.microsoft.com/office/powerpoint/2010/main" val="415398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91326E-DF5B-65AD-352C-1559583EBD7A}"/>
              </a:ext>
            </a:extLst>
          </p:cNvPr>
          <p:cNvSpPr>
            <a:spLocks noGrp="1"/>
          </p:cNvSpPr>
          <p:nvPr>
            <p:ph type="title"/>
          </p:nvPr>
        </p:nvSpPr>
        <p:spPr/>
        <p:txBody>
          <a:bodyPr/>
          <a:lstStyle/>
          <a:p>
            <a:r>
              <a:rPr lang="en-US" altLang="ko-KR" dirty="0"/>
              <a:t>Oculus </a:t>
            </a:r>
            <a:r>
              <a:rPr lang="ko-KR" altLang="en-US" dirty="0"/>
              <a:t>사용</a:t>
            </a:r>
          </a:p>
        </p:txBody>
      </p:sp>
      <p:sp>
        <p:nvSpPr>
          <p:cNvPr id="3" name="내용 개체 틀 2">
            <a:extLst>
              <a:ext uri="{FF2B5EF4-FFF2-40B4-BE49-F238E27FC236}">
                <a16:creationId xmlns:a16="http://schemas.microsoft.com/office/drawing/2014/main" id="{74952EBF-5501-6A0E-E09D-E0C43640D174}"/>
              </a:ext>
            </a:extLst>
          </p:cNvPr>
          <p:cNvSpPr>
            <a:spLocks noGrp="1"/>
          </p:cNvSpPr>
          <p:nvPr>
            <p:ph idx="1"/>
          </p:nvPr>
        </p:nvSpPr>
        <p:spPr/>
        <p:txBody>
          <a:bodyPr/>
          <a:lstStyle/>
          <a:p>
            <a:r>
              <a:rPr lang="en-US" altLang="ko-KR" dirty="0"/>
              <a:t>Oculus Link</a:t>
            </a:r>
            <a:r>
              <a:rPr lang="ko-KR" altLang="en-US" dirty="0"/>
              <a:t>를 사용할 수 없는 경우</a:t>
            </a:r>
            <a:endParaRPr lang="en-US" altLang="ko-KR" dirty="0"/>
          </a:p>
          <a:p>
            <a:pPr lvl="1"/>
            <a:r>
              <a:rPr lang="en-US" altLang="ko-KR" dirty="0"/>
              <a:t>Graphic card </a:t>
            </a:r>
            <a:r>
              <a:rPr lang="ko-KR" altLang="en-US" dirty="0"/>
              <a:t>가 지원하지 않는 경우</a:t>
            </a:r>
            <a:endParaRPr lang="en-US" altLang="ko-KR" dirty="0"/>
          </a:p>
          <a:p>
            <a:pPr lvl="1"/>
            <a:r>
              <a:rPr lang="en-US" altLang="ko-KR" dirty="0"/>
              <a:t>Build settings </a:t>
            </a:r>
            <a:r>
              <a:rPr lang="ko-KR" altLang="en-US" dirty="0"/>
              <a:t>에서 </a:t>
            </a:r>
            <a:r>
              <a:rPr lang="en-US" altLang="ko-KR" dirty="0"/>
              <a:t>Target</a:t>
            </a:r>
            <a:r>
              <a:rPr lang="ko-KR" altLang="en-US" dirty="0"/>
              <a:t>을 </a:t>
            </a:r>
            <a:r>
              <a:rPr lang="en-US" altLang="ko-KR" dirty="0"/>
              <a:t>Android</a:t>
            </a:r>
            <a:r>
              <a:rPr lang="ko-KR" altLang="en-US" dirty="0"/>
              <a:t>로 하고 </a:t>
            </a:r>
            <a:r>
              <a:rPr lang="en-US" altLang="ko-KR" dirty="0"/>
              <a:t>Build and Run</a:t>
            </a:r>
            <a:r>
              <a:rPr lang="ko-KR" altLang="en-US" dirty="0"/>
              <a:t>을 실행하면 생성된 </a:t>
            </a:r>
            <a:r>
              <a:rPr lang="en-US" altLang="ko-KR" dirty="0"/>
              <a:t>*.</a:t>
            </a:r>
            <a:r>
              <a:rPr lang="en-US" altLang="ko-KR" dirty="0" err="1"/>
              <a:t>apk</a:t>
            </a:r>
            <a:r>
              <a:rPr lang="ko-KR" altLang="en-US" dirty="0"/>
              <a:t> 파일이 개발자 모드로 연결된 </a:t>
            </a:r>
            <a:r>
              <a:rPr lang="en-US" altLang="ko-KR" dirty="0"/>
              <a:t>Oculus</a:t>
            </a:r>
            <a:r>
              <a:rPr lang="ko-KR" altLang="en-US" dirty="0"/>
              <a:t>에 </a:t>
            </a:r>
            <a:r>
              <a:rPr lang="ko-KR" altLang="en-US" dirty="0" err="1"/>
              <a:t>다운로드되어</a:t>
            </a:r>
            <a:r>
              <a:rPr lang="ko-KR" altLang="en-US" dirty="0"/>
              <a:t> 실행이 됨</a:t>
            </a:r>
            <a:r>
              <a:rPr lang="en-US" altLang="ko-KR" dirty="0"/>
              <a:t>.</a:t>
            </a:r>
          </a:p>
          <a:p>
            <a:pPr lvl="1"/>
            <a:r>
              <a:rPr lang="ko-KR" altLang="en-US" dirty="0" err="1"/>
              <a:t>다운로드된</a:t>
            </a:r>
            <a:r>
              <a:rPr lang="ko-KR" altLang="en-US" dirty="0"/>
              <a:t> 앱은 이 후에 </a:t>
            </a:r>
            <a:r>
              <a:rPr lang="en-US" altLang="ko-KR" dirty="0"/>
              <a:t>Oculus </a:t>
            </a:r>
            <a:r>
              <a:rPr lang="ko-KR" altLang="en-US" dirty="0"/>
              <a:t>단독으로도 실행이 가능함</a:t>
            </a:r>
            <a:r>
              <a:rPr lang="en-US" altLang="ko-KR"/>
              <a:t>.</a:t>
            </a:r>
            <a:endParaRPr lang="ko-KR" altLang="en-US" dirty="0"/>
          </a:p>
        </p:txBody>
      </p:sp>
      <p:sp>
        <p:nvSpPr>
          <p:cNvPr id="4" name="슬라이드 번호 개체 틀 3">
            <a:extLst>
              <a:ext uri="{FF2B5EF4-FFF2-40B4-BE49-F238E27FC236}">
                <a16:creationId xmlns:a16="http://schemas.microsoft.com/office/drawing/2014/main" id="{151E8A15-DFEB-4FDB-F0AC-E246C3768C3B}"/>
              </a:ext>
            </a:extLst>
          </p:cNvPr>
          <p:cNvSpPr>
            <a:spLocks noGrp="1"/>
          </p:cNvSpPr>
          <p:nvPr>
            <p:ph type="sldNum" sz="quarter" idx="12"/>
          </p:nvPr>
        </p:nvSpPr>
        <p:spPr/>
        <p:txBody>
          <a:bodyPr/>
          <a:lstStyle/>
          <a:p>
            <a:fld id="{FABEA76D-AC0B-4A8D-A15D-FF0B16DFADCB}" type="slidenum">
              <a:rPr lang="ko-KR" altLang="en-US" smtClean="0"/>
              <a:t>4</a:t>
            </a:fld>
            <a:endParaRPr lang="ko-KR" altLang="en-US"/>
          </a:p>
        </p:txBody>
      </p:sp>
      <p:sp>
        <p:nvSpPr>
          <p:cNvPr id="5" name="날짜 개체 틀 4">
            <a:extLst>
              <a:ext uri="{FF2B5EF4-FFF2-40B4-BE49-F238E27FC236}">
                <a16:creationId xmlns:a16="http://schemas.microsoft.com/office/drawing/2014/main" id="{F213A860-7A94-A24C-DB2F-FD6979856F1D}"/>
              </a:ext>
            </a:extLst>
          </p:cNvPr>
          <p:cNvSpPr>
            <a:spLocks noGrp="1"/>
          </p:cNvSpPr>
          <p:nvPr>
            <p:ph type="dt" sz="half" idx="10"/>
          </p:nvPr>
        </p:nvSpPr>
        <p:spPr/>
        <p:txBody>
          <a:bodyPr/>
          <a:lstStyle/>
          <a:p>
            <a:fld id="{5B7373D2-8916-4D02-BA22-B39C3B4588C0}"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AE7671B7-EB05-DCA7-B36D-EEB13F974BB3}"/>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928445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0E0C74-21DA-0EFD-F85E-3B16506456D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33309EC-F210-89A4-EFF5-2B6B0CCBDEC8}"/>
              </a:ext>
            </a:extLst>
          </p:cNvPr>
          <p:cNvSpPr>
            <a:spLocks noGrp="1"/>
          </p:cNvSpPr>
          <p:nvPr>
            <p:ph idx="1"/>
          </p:nvPr>
        </p:nvSpPr>
        <p:spPr/>
        <p:txBody>
          <a:bodyPr/>
          <a:lstStyle/>
          <a:p>
            <a:r>
              <a:rPr lang="en-US" altLang="ko-KR" dirty="0"/>
              <a:t>Controller</a:t>
            </a:r>
          </a:p>
          <a:p>
            <a:r>
              <a:rPr lang="en-US" altLang="ko-KR" dirty="0"/>
              <a:t>Interactor</a:t>
            </a:r>
          </a:p>
          <a:p>
            <a:r>
              <a:rPr lang="en-US" altLang="ko-KR" dirty="0"/>
              <a:t>Interactable</a:t>
            </a:r>
            <a:endParaRPr lang="ko-KR" altLang="en-US" dirty="0"/>
          </a:p>
        </p:txBody>
      </p:sp>
      <p:sp>
        <p:nvSpPr>
          <p:cNvPr id="4" name="날짜 개체 틀 3">
            <a:extLst>
              <a:ext uri="{FF2B5EF4-FFF2-40B4-BE49-F238E27FC236}">
                <a16:creationId xmlns:a16="http://schemas.microsoft.com/office/drawing/2014/main" id="{CE45CB53-17D0-7EE0-3F2F-1364824D4859}"/>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756AFDAB-1A0C-A994-4F47-CCCC32209B9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0198993-AF87-B264-15EE-F44ED71B9CCC}"/>
              </a:ext>
            </a:extLst>
          </p:cNvPr>
          <p:cNvSpPr>
            <a:spLocks noGrp="1"/>
          </p:cNvSpPr>
          <p:nvPr>
            <p:ph type="sldNum" sz="quarter" idx="12"/>
          </p:nvPr>
        </p:nvSpPr>
        <p:spPr/>
        <p:txBody>
          <a:bodyPr/>
          <a:lstStyle/>
          <a:p>
            <a:fld id="{FABEA76D-AC0B-4A8D-A15D-FF0B16DFADCB}" type="slidenum">
              <a:rPr lang="ko-KR" altLang="en-US" smtClean="0"/>
              <a:t>40</a:t>
            </a:fld>
            <a:endParaRPr lang="ko-KR" altLang="en-US"/>
          </a:p>
        </p:txBody>
      </p:sp>
      <p:pic>
        <p:nvPicPr>
          <p:cNvPr id="8" name="Picture 2" descr="Input System">
            <a:extLst>
              <a:ext uri="{FF2B5EF4-FFF2-40B4-BE49-F238E27FC236}">
                <a16:creationId xmlns:a16="http://schemas.microsoft.com/office/drawing/2014/main" id="{B1E33969-74D1-A05F-98CD-5A10F9A503C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822" t="71079" b="14245"/>
          <a:stretch/>
        </p:blipFill>
        <p:spPr bwMode="auto">
          <a:xfrm>
            <a:off x="3653763" y="1646238"/>
            <a:ext cx="6797756" cy="15607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put System">
            <a:extLst>
              <a:ext uri="{FF2B5EF4-FFF2-40B4-BE49-F238E27FC236}">
                <a16:creationId xmlns:a16="http://schemas.microsoft.com/office/drawing/2014/main" id="{959FA847-AF90-8092-FC61-1ADBCA7DCED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822" t="7674" b="71606"/>
          <a:stretch/>
        </p:blipFill>
        <p:spPr bwMode="auto">
          <a:xfrm>
            <a:off x="3653763" y="3651022"/>
            <a:ext cx="7367163" cy="238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171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FFDE8-8A46-3997-A248-A821B4E6646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ED61509-037F-D190-098B-40BABC7B12B4}"/>
              </a:ext>
            </a:extLst>
          </p:cNvPr>
          <p:cNvSpPr>
            <a:spLocks noGrp="1"/>
          </p:cNvSpPr>
          <p:nvPr>
            <p:ph idx="1"/>
          </p:nvPr>
        </p:nvSpPr>
        <p:spPr/>
        <p:txBody>
          <a:bodyPr/>
          <a:lstStyle/>
          <a:p>
            <a:r>
              <a:rPr lang="en-US" altLang="ko-KR" dirty="0"/>
              <a:t>Locomotion System</a:t>
            </a:r>
          </a:p>
          <a:p>
            <a:r>
              <a:rPr lang="en-US" altLang="ko-KR" dirty="0"/>
              <a:t>Teleportation Provider</a:t>
            </a:r>
          </a:p>
          <a:p>
            <a:r>
              <a:rPr lang="en-US" altLang="ko-KR" dirty="0"/>
              <a:t>Teleport Area/</a:t>
            </a:r>
            <a:r>
              <a:rPr lang="en-US" altLang="ko-KR" dirty="0" err="1"/>
              <a:t>Ancher</a:t>
            </a:r>
            <a:endParaRPr lang="ko-KR" altLang="en-US" dirty="0"/>
          </a:p>
        </p:txBody>
      </p:sp>
      <p:sp>
        <p:nvSpPr>
          <p:cNvPr id="4" name="날짜 개체 틀 3">
            <a:extLst>
              <a:ext uri="{FF2B5EF4-FFF2-40B4-BE49-F238E27FC236}">
                <a16:creationId xmlns:a16="http://schemas.microsoft.com/office/drawing/2014/main" id="{54876209-0488-6650-C524-D5A6C685F5CB}"/>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16FDAE26-0ACC-3784-0675-91A1F5BF81B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4235C22D-4DDD-96A4-8A73-5E5E0E8E8116}"/>
              </a:ext>
            </a:extLst>
          </p:cNvPr>
          <p:cNvSpPr>
            <a:spLocks noGrp="1"/>
          </p:cNvSpPr>
          <p:nvPr>
            <p:ph type="sldNum" sz="quarter" idx="12"/>
          </p:nvPr>
        </p:nvSpPr>
        <p:spPr/>
        <p:txBody>
          <a:bodyPr/>
          <a:lstStyle/>
          <a:p>
            <a:fld id="{FABEA76D-AC0B-4A8D-A15D-FF0B16DFADCB}" type="slidenum">
              <a:rPr lang="ko-KR" altLang="en-US" smtClean="0"/>
              <a:t>41</a:t>
            </a:fld>
            <a:endParaRPr lang="ko-KR" altLang="en-US"/>
          </a:p>
        </p:txBody>
      </p:sp>
    </p:spTree>
    <p:extLst>
      <p:ext uri="{BB962C8B-B14F-4D97-AF65-F5344CB8AC3E}">
        <p14:creationId xmlns:p14="http://schemas.microsoft.com/office/powerpoint/2010/main" val="203458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a:pPr>
            <a:r>
              <a:rPr lang="en-US" dirty="0"/>
              <a:t>3D </a:t>
            </a:r>
            <a:r>
              <a:rPr lang="ko-KR" altLang="en-US" dirty="0"/>
              <a:t>게임 생성 </a:t>
            </a:r>
            <a:r>
              <a:rPr lang="en-US" altLang="ko-KR" dirty="0"/>
              <a:t>(Block01)</a:t>
            </a:r>
          </a:p>
          <a:p>
            <a:pPr marL="514350" indent="-514350">
              <a:buFont typeface="+mj-lt"/>
              <a:buAutoNum type="arabicPeriod"/>
            </a:pPr>
            <a:r>
              <a:rPr lang="en-US" dirty="0"/>
              <a:t>XR</a:t>
            </a:r>
            <a:r>
              <a:rPr lang="ko-KR" altLang="en-US" dirty="0"/>
              <a:t> </a:t>
            </a:r>
            <a:r>
              <a:rPr lang="en-US" altLang="ko-KR" dirty="0"/>
              <a:t>Plugin</a:t>
            </a:r>
            <a:r>
              <a:rPr lang="ko-KR" altLang="en-US" dirty="0"/>
              <a:t> </a:t>
            </a:r>
            <a:r>
              <a:rPr lang="en-US" altLang="ko-KR" dirty="0"/>
              <a:t>Management</a:t>
            </a:r>
            <a:r>
              <a:rPr lang="ko-KR" altLang="en-US" dirty="0"/>
              <a:t> 설치</a:t>
            </a: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42</a:t>
            </a:fld>
            <a:endParaRPr lang="ko-KR" altLang="en-US"/>
          </a:p>
        </p:txBody>
      </p:sp>
      <p:pic>
        <p:nvPicPr>
          <p:cNvPr id="8" name="Picture 7">
            <a:extLst>
              <a:ext uri="{FF2B5EF4-FFF2-40B4-BE49-F238E27FC236}">
                <a16:creationId xmlns:a16="http://schemas.microsoft.com/office/drawing/2014/main" id="{EC3C2A78-8DF1-BD0A-CF27-842B5435165C}"/>
              </a:ext>
            </a:extLst>
          </p:cNvPr>
          <p:cNvPicPr>
            <a:picLocks noChangeAspect="1"/>
          </p:cNvPicPr>
          <p:nvPr/>
        </p:nvPicPr>
        <p:blipFill>
          <a:blip r:embed="rId2"/>
          <a:stretch>
            <a:fillRect/>
          </a:stretch>
        </p:blipFill>
        <p:spPr>
          <a:xfrm>
            <a:off x="5044546" y="2764424"/>
            <a:ext cx="6537854" cy="3591926"/>
          </a:xfrm>
          <a:prstGeom prst="rect">
            <a:avLst/>
          </a:prstGeom>
        </p:spPr>
      </p:pic>
      <p:sp>
        <p:nvSpPr>
          <p:cNvPr id="9" name="Rectangle: Rounded Corners 8">
            <a:extLst>
              <a:ext uri="{FF2B5EF4-FFF2-40B4-BE49-F238E27FC236}">
                <a16:creationId xmlns:a16="http://schemas.microsoft.com/office/drawing/2014/main" id="{835C49E8-9565-4432-FB42-B849EAD70111}"/>
              </a:ext>
            </a:extLst>
          </p:cNvPr>
          <p:cNvSpPr/>
          <p:nvPr/>
        </p:nvSpPr>
        <p:spPr>
          <a:xfrm>
            <a:off x="6697526" y="3488042"/>
            <a:ext cx="4929282" cy="28771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DF1D2B-2C10-5E72-64CA-F7ECE94D4734}"/>
              </a:ext>
            </a:extLst>
          </p:cNvPr>
          <p:cNvPicPr>
            <a:picLocks noChangeAspect="1"/>
          </p:cNvPicPr>
          <p:nvPr/>
        </p:nvPicPr>
        <p:blipFill>
          <a:blip r:embed="rId3"/>
          <a:stretch>
            <a:fillRect/>
          </a:stretch>
        </p:blipFill>
        <p:spPr>
          <a:xfrm>
            <a:off x="311815" y="2764424"/>
            <a:ext cx="3309826" cy="1830276"/>
          </a:xfrm>
          <a:prstGeom prst="rect">
            <a:avLst/>
          </a:prstGeom>
        </p:spPr>
      </p:pic>
      <p:sp>
        <p:nvSpPr>
          <p:cNvPr id="11" name="Rectangle: Rounded Corners 10">
            <a:extLst>
              <a:ext uri="{FF2B5EF4-FFF2-40B4-BE49-F238E27FC236}">
                <a16:creationId xmlns:a16="http://schemas.microsoft.com/office/drawing/2014/main" id="{97F1B8D2-D3CF-5282-2BBD-981ADD923AE3}"/>
              </a:ext>
            </a:extLst>
          </p:cNvPr>
          <p:cNvSpPr/>
          <p:nvPr/>
        </p:nvSpPr>
        <p:spPr>
          <a:xfrm>
            <a:off x="1084524" y="3151546"/>
            <a:ext cx="903525" cy="62420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00E3D3-DD5D-BFB7-5CF1-496967D42B2B}"/>
              </a:ext>
            </a:extLst>
          </p:cNvPr>
          <p:cNvPicPr>
            <a:picLocks noChangeAspect="1"/>
          </p:cNvPicPr>
          <p:nvPr/>
        </p:nvPicPr>
        <p:blipFill>
          <a:blip r:embed="rId4"/>
          <a:stretch>
            <a:fillRect/>
          </a:stretch>
        </p:blipFill>
        <p:spPr>
          <a:xfrm>
            <a:off x="311815" y="4635798"/>
            <a:ext cx="3269585" cy="1793810"/>
          </a:xfrm>
          <a:prstGeom prst="rect">
            <a:avLst/>
          </a:prstGeom>
        </p:spPr>
      </p:pic>
      <p:sp>
        <p:nvSpPr>
          <p:cNvPr id="14" name="Rectangle: Rounded Corners 13">
            <a:extLst>
              <a:ext uri="{FF2B5EF4-FFF2-40B4-BE49-F238E27FC236}">
                <a16:creationId xmlns:a16="http://schemas.microsoft.com/office/drawing/2014/main" id="{AE9651ED-ED7B-7A83-3C6F-ED89CA3C80AA}"/>
              </a:ext>
            </a:extLst>
          </p:cNvPr>
          <p:cNvSpPr/>
          <p:nvPr/>
        </p:nvSpPr>
        <p:spPr>
          <a:xfrm>
            <a:off x="1123908" y="4908496"/>
            <a:ext cx="1917243" cy="62420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4F5BFD-36A7-CB36-CE24-7990E8573152}"/>
              </a:ext>
            </a:extLst>
          </p:cNvPr>
          <p:cNvSpPr txBox="1"/>
          <p:nvPr/>
        </p:nvSpPr>
        <p:spPr>
          <a:xfrm>
            <a:off x="3679485" y="3244334"/>
            <a:ext cx="1307217" cy="369332"/>
          </a:xfrm>
          <a:prstGeom prst="rect">
            <a:avLst/>
          </a:prstGeom>
          <a:noFill/>
        </p:spPr>
        <p:txBody>
          <a:bodyPr wrap="none" rtlCol="0">
            <a:spAutoFit/>
          </a:bodyPr>
          <a:lstStyle/>
          <a:p>
            <a:r>
              <a:rPr lang="en-US" dirty="0"/>
              <a:t>PC</a:t>
            </a:r>
            <a:r>
              <a:rPr lang="ko-KR" altLang="en-US" dirty="0"/>
              <a:t> </a:t>
            </a:r>
            <a:r>
              <a:rPr lang="en-US" altLang="ko-KR" dirty="0"/>
              <a:t>Version</a:t>
            </a:r>
            <a:endParaRPr lang="en-US" dirty="0"/>
          </a:p>
        </p:txBody>
      </p:sp>
      <p:sp>
        <p:nvSpPr>
          <p:cNvPr id="16" name="TextBox 15">
            <a:extLst>
              <a:ext uri="{FF2B5EF4-FFF2-40B4-BE49-F238E27FC236}">
                <a16:creationId xmlns:a16="http://schemas.microsoft.com/office/drawing/2014/main" id="{07B44560-3ED6-38DD-42FD-94ADFCA06C5C}"/>
              </a:ext>
            </a:extLst>
          </p:cNvPr>
          <p:cNvSpPr txBox="1"/>
          <p:nvPr/>
        </p:nvSpPr>
        <p:spPr>
          <a:xfrm>
            <a:off x="3597100" y="4908496"/>
            <a:ext cx="1021370" cy="369332"/>
          </a:xfrm>
          <a:prstGeom prst="rect">
            <a:avLst/>
          </a:prstGeom>
          <a:noFill/>
        </p:spPr>
        <p:txBody>
          <a:bodyPr wrap="none" rtlCol="0">
            <a:spAutoFit/>
          </a:bodyPr>
          <a:lstStyle/>
          <a:p>
            <a:r>
              <a:rPr lang="en-US" dirty="0"/>
              <a:t>Android</a:t>
            </a:r>
          </a:p>
        </p:txBody>
      </p:sp>
      <p:sp>
        <p:nvSpPr>
          <p:cNvPr id="17" name="TextBox 16">
            <a:extLst>
              <a:ext uri="{FF2B5EF4-FFF2-40B4-BE49-F238E27FC236}">
                <a16:creationId xmlns:a16="http://schemas.microsoft.com/office/drawing/2014/main" id="{ED283011-45A0-4DFE-D43D-78A8364217B6}"/>
              </a:ext>
            </a:extLst>
          </p:cNvPr>
          <p:cNvSpPr txBox="1"/>
          <p:nvPr/>
        </p:nvSpPr>
        <p:spPr>
          <a:xfrm>
            <a:off x="6562436" y="2149398"/>
            <a:ext cx="5019964" cy="369332"/>
          </a:xfrm>
          <a:prstGeom prst="rect">
            <a:avLst/>
          </a:prstGeom>
          <a:solidFill>
            <a:srgbClr val="FFFF00"/>
          </a:solidFill>
        </p:spPr>
        <p:txBody>
          <a:bodyPr wrap="none" rtlCol="0">
            <a:spAutoFit/>
          </a:bodyPr>
          <a:lstStyle/>
          <a:p>
            <a:r>
              <a:rPr lang="en-US" dirty="0"/>
              <a:t>Stereo Rendering Mode </a:t>
            </a:r>
            <a:r>
              <a:rPr lang="en-US"/>
              <a:t>-&gt; Multi Pass </a:t>
            </a:r>
            <a:r>
              <a:rPr lang="ko-KR" altLang="en-US" dirty="0"/>
              <a:t>로 설정</a:t>
            </a:r>
            <a:endParaRPr lang="en-US" dirty="0"/>
          </a:p>
        </p:txBody>
      </p:sp>
    </p:spTree>
    <p:extLst>
      <p:ext uri="{BB962C8B-B14F-4D97-AF65-F5344CB8AC3E}">
        <p14:creationId xmlns:p14="http://schemas.microsoft.com/office/powerpoint/2010/main" val="70411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3"/>
            </a:pPr>
            <a:r>
              <a:rPr lang="en-US" altLang="ko-KR" dirty="0"/>
              <a:t>XR</a:t>
            </a:r>
            <a:r>
              <a:rPr lang="ko-KR" altLang="en-US" dirty="0"/>
              <a:t> </a:t>
            </a:r>
            <a:r>
              <a:rPr lang="en-US" altLang="ko-KR" dirty="0"/>
              <a:t>Interaction</a:t>
            </a:r>
            <a:r>
              <a:rPr lang="ko-KR" altLang="en-US" dirty="0"/>
              <a:t> </a:t>
            </a:r>
            <a:r>
              <a:rPr lang="en-US" altLang="ko-KR" dirty="0"/>
              <a:t>Toolkit</a:t>
            </a:r>
            <a:r>
              <a:rPr lang="ko-KR" altLang="en-US" dirty="0"/>
              <a:t> 설치</a:t>
            </a:r>
            <a:endParaRPr lang="en-US" altLang="ko-KR" dirty="0"/>
          </a:p>
          <a:p>
            <a:pPr marL="514350" indent="-514350">
              <a:buFont typeface="+mj-lt"/>
              <a:buAutoNum type="arabicPeriod" startAt="3"/>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43</a:t>
            </a:fld>
            <a:endParaRPr lang="ko-KR" altLang="en-US"/>
          </a:p>
        </p:txBody>
      </p:sp>
      <p:pic>
        <p:nvPicPr>
          <p:cNvPr id="12" name="Picture 11">
            <a:extLst>
              <a:ext uri="{FF2B5EF4-FFF2-40B4-BE49-F238E27FC236}">
                <a16:creationId xmlns:a16="http://schemas.microsoft.com/office/drawing/2014/main" id="{F1141E16-4437-D212-BA78-2245207A3EE4}"/>
              </a:ext>
            </a:extLst>
          </p:cNvPr>
          <p:cNvPicPr>
            <a:picLocks noChangeAspect="1"/>
          </p:cNvPicPr>
          <p:nvPr/>
        </p:nvPicPr>
        <p:blipFill>
          <a:blip r:embed="rId2"/>
          <a:stretch>
            <a:fillRect/>
          </a:stretch>
        </p:blipFill>
        <p:spPr>
          <a:xfrm>
            <a:off x="5734060" y="1762018"/>
            <a:ext cx="5165426" cy="4594331"/>
          </a:xfrm>
          <a:prstGeom prst="rect">
            <a:avLst/>
          </a:prstGeom>
        </p:spPr>
      </p:pic>
      <p:sp>
        <p:nvSpPr>
          <p:cNvPr id="13" name="Rectangle: Rounded Corners 12">
            <a:extLst>
              <a:ext uri="{FF2B5EF4-FFF2-40B4-BE49-F238E27FC236}">
                <a16:creationId xmlns:a16="http://schemas.microsoft.com/office/drawing/2014/main" id="{E1364336-732C-F36C-2F62-4F5F6B81A31F}"/>
              </a:ext>
            </a:extLst>
          </p:cNvPr>
          <p:cNvSpPr/>
          <p:nvPr/>
        </p:nvSpPr>
        <p:spPr>
          <a:xfrm>
            <a:off x="5688758" y="5835090"/>
            <a:ext cx="5263493" cy="52125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0797107-31C8-BE7A-0877-DC61F8D4515D}"/>
              </a:ext>
            </a:extLst>
          </p:cNvPr>
          <p:cNvPicPr>
            <a:picLocks noChangeAspect="1"/>
          </p:cNvPicPr>
          <p:nvPr/>
        </p:nvPicPr>
        <p:blipFill>
          <a:blip r:embed="rId3"/>
          <a:stretch>
            <a:fillRect/>
          </a:stretch>
        </p:blipFill>
        <p:spPr>
          <a:xfrm>
            <a:off x="2101707" y="2387314"/>
            <a:ext cx="3097017" cy="1434189"/>
          </a:xfrm>
          <a:prstGeom prst="rect">
            <a:avLst/>
          </a:prstGeom>
        </p:spPr>
      </p:pic>
      <p:sp>
        <p:nvSpPr>
          <p:cNvPr id="16" name="Rectangle: Rounded Corners 15">
            <a:extLst>
              <a:ext uri="{FF2B5EF4-FFF2-40B4-BE49-F238E27FC236}">
                <a16:creationId xmlns:a16="http://schemas.microsoft.com/office/drawing/2014/main" id="{556DF227-F832-52B8-7393-BFFB159235C5}"/>
              </a:ext>
            </a:extLst>
          </p:cNvPr>
          <p:cNvSpPr/>
          <p:nvPr/>
        </p:nvSpPr>
        <p:spPr>
          <a:xfrm>
            <a:off x="3581399" y="3502044"/>
            <a:ext cx="996585" cy="272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0FC85BD-C797-79B5-3FD7-2E5204A300CA}"/>
              </a:ext>
            </a:extLst>
          </p:cNvPr>
          <p:cNvPicPr>
            <a:picLocks noChangeAspect="1"/>
          </p:cNvPicPr>
          <p:nvPr/>
        </p:nvPicPr>
        <p:blipFill>
          <a:blip r:embed="rId4"/>
          <a:stretch>
            <a:fillRect/>
          </a:stretch>
        </p:blipFill>
        <p:spPr>
          <a:xfrm>
            <a:off x="2001165" y="3904180"/>
            <a:ext cx="3298100" cy="2505663"/>
          </a:xfrm>
          <a:prstGeom prst="rect">
            <a:avLst/>
          </a:prstGeom>
        </p:spPr>
      </p:pic>
      <p:sp>
        <p:nvSpPr>
          <p:cNvPr id="19" name="Rectangle: Rounded Corners 18">
            <a:extLst>
              <a:ext uri="{FF2B5EF4-FFF2-40B4-BE49-F238E27FC236}">
                <a16:creationId xmlns:a16="http://schemas.microsoft.com/office/drawing/2014/main" id="{14130762-C0CC-1950-998D-E4007B50E7A4}"/>
              </a:ext>
            </a:extLst>
          </p:cNvPr>
          <p:cNvSpPr/>
          <p:nvPr/>
        </p:nvSpPr>
        <p:spPr>
          <a:xfrm>
            <a:off x="3151922" y="6043755"/>
            <a:ext cx="1363570" cy="272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A63A0F1-8017-FDEE-F713-EBE76131BFE2}"/>
              </a:ext>
            </a:extLst>
          </p:cNvPr>
          <p:cNvSpPr/>
          <p:nvPr/>
        </p:nvSpPr>
        <p:spPr>
          <a:xfrm>
            <a:off x="8316773" y="2348483"/>
            <a:ext cx="1525870" cy="272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3F3B848-24F6-A105-0ECD-02ADA615CB7F}"/>
              </a:ext>
            </a:extLst>
          </p:cNvPr>
          <p:cNvPicPr>
            <a:picLocks noChangeAspect="1"/>
          </p:cNvPicPr>
          <p:nvPr/>
        </p:nvPicPr>
        <p:blipFill>
          <a:blip r:embed="rId5"/>
          <a:stretch>
            <a:fillRect/>
          </a:stretch>
        </p:blipFill>
        <p:spPr>
          <a:xfrm>
            <a:off x="5261449" y="69825"/>
            <a:ext cx="3629400" cy="1140371"/>
          </a:xfrm>
          <a:prstGeom prst="rect">
            <a:avLst/>
          </a:prstGeom>
        </p:spPr>
      </p:pic>
      <p:pic>
        <p:nvPicPr>
          <p:cNvPr id="25" name="Picture 24">
            <a:extLst>
              <a:ext uri="{FF2B5EF4-FFF2-40B4-BE49-F238E27FC236}">
                <a16:creationId xmlns:a16="http://schemas.microsoft.com/office/drawing/2014/main" id="{F9785C38-039E-A1C7-5182-904DF69EA6D4}"/>
              </a:ext>
            </a:extLst>
          </p:cNvPr>
          <p:cNvPicPr>
            <a:picLocks noChangeAspect="1"/>
          </p:cNvPicPr>
          <p:nvPr/>
        </p:nvPicPr>
        <p:blipFill>
          <a:blip r:embed="rId6"/>
          <a:stretch>
            <a:fillRect/>
          </a:stretch>
        </p:blipFill>
        <p:spPr>
          <a:xfrm>
            <a:off x="9014013" y="69825"/>
            <a:ext cx="2559825" cy="1643344"/>
          </a:xfrm>
          <a:prstGeom prst="rect">
            <a:avLst/>
          </a:prstGeom>
        </p:spPr>
      </p:pic>
      <p:sp>
        <p:nvSpPr>
          <p:cNvPr id="26" name="Rectangle: Rounded Corners 25">
            <a:extLst>
              <a:ext uri="{FF2B5EF4-FFF2-40B4-BE49-F238E27FC236}">
                <a16:creationId xmlns:a16="http://schemas.microsoft.com/office/drawing/2014/main" id="{F0214129-FE21-7BFC-7819-D5662FD6B4AA}"/>
              </a:ext>
            </a:extLst>
          </p:cNvPr>
          <p:cNvSpPr/>
          <p:nvPr/>
        </p:nvSpPr>
        <p:spPr>
          <a:xfrm>
            <a:off x="9373616" y="1384670"/>
            <a:ext cx="2236182" cy="272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157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4"/>
            </a:pPr>
            <a:r>
              <a:rPr lang="en-US" altLang="ko-KR" dirty="0"/>
              <a:t>Starter Asset</a:t>
            </a:r>
            <a:r>
              <a:rPr lang="ko-KR" altLang="en-US" dirty="0"/>
              <a:t> 설치</a:t>
            </a:r>
            <a:endParaRPr lang="en-US" altLang="ko-KR" dirty="0"/>
          </a:p>
          <a:p>
            <a:pPr marL="514350" indent="-514350">
              <a:buFont typeface="+mj-lt"/>
              <a:buAutoNum type="arabicPeriod" startAt="4"/>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44</a:t>
            </a:fld>
            <a:endParaRPr lang="ko-KR" altLang="en-US"/>
          </a:p>
        </p:txBody>
      </p:sp>
      <p:pic>
        <p:nvPicPr>
          <p:cNvPr id="8" name="Picture 7">
            <a:extLst>
              <a:ext uri="{FF2B5EF4-FFF2-40B4-BE49-F238E27FC236}">
                <a16:creationId xmlns:a16="http://schemas.microsoft.com/office/drawing/2014/main" id="{81B04D9A-4C30-189D-5AF9-F90799D3D1DE}"/>
              </a:ext>
            </a:extLst>
          </p:cNvPr>
          <p:cNvPicPr>
            <a:picLocks noChangeAspect="1"/>
          </p:cNvPicPr>
          <p:nvPr/>
        </p:nvPicPr>
        <p:blipFill>
          <a:blip r:embed="rId2"/>
          <a:stretch>
            <a:fillRect/>
          </a:stretch>
        </p:blipFill>
        <p:spPr>
          <a:xfrm>
            <a:off x="4528177" y="1723473"/>
            <a:ext cx="6481661" cy="4617514"/>
          </a:xfrm>
          <a:prstGeom prst="rect">
            <a:avLst/>
          </a:prstGeom>
        </p:spPr>
      </p:pic>
      <p:sp>
        <p:nvSpPr>
          <p:cNvPr id="9" name="Rectangle: Rounded Corners 8">
            <a:extLst>
              <a:ext uri="{FF2B5EF4-FFF2-40B4-BE49-F238E27FC236}">
                <a16:creationId xmlns:a16="http://schemas.microsoft.com/office/drawing/2014/main" id="{24F32042-945F-B832-7DCD-81AEA540C59D}"/>
              </a:ext>
            </a:extLst>
          </p:cNvPr>
          <p:cNvSpPr/>
          <p:nvPr/>
        </p:nvSpPr>
        <p:spPr>
          <a:xfrm>
            <a:off x="7881134" y="4587919"/>
            <a:ext cx="3128704" cy="51758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3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4"/>
            </a:pPr>
            <a:r>
              <a:rPr lang="en-US" altLang="ko-KR" dirty="0"/>
              <a:t>XR Default </a:t>
            </a:r>
            <a:r>
              <a:rPr lang="en-US" altLang="ko-KR" dirty="0" err="1"/>
              <a:t>Continous</a:t>
            </a:r>
            <a:r>
              <a:rPr lang="en-US" altLang="ko-KR" dirty="0"/>
              <a:t> Move</a:t>
            </a:r>
            <a:r>
              <a:rPr lang="ko-KR" altLang="en-US" dirty="0"/>
              <a:t> 추가</a:t>
            </a:r>
            <a:endParaRPr lang="en-US" altLang="ko-KR" dirty="0"/>
          </a:p>
          <a:p>
            <a:pPr marL="514350" indent="-514350">
              <a:buFont typeface="+mj-lt"/>
              <a:buAutoNum type="arabicPeriod" startAt="4"/>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45</a:t>
            </a:fld>
            <a:endParaRPr lang="ko-KR" altLang="en-US"/>
          </a:p>
        </p:txBody>
      </p:sp>
      <p:pic>
        <p:nvPicPr>
          <p:cNvPr id="7" name="Picture 6">
            <a:extLst>
              <a:ext uri="{FF2B5EF4-FFF2-40B4-BE49-F238E27FC236}">
                <a16:creationId xmlns:a16="http://schemas.microsoft.com/office/drawing/2014/main" id="{ABC52718-EC99-419A-245A-F5766629AD68}"/>
              </a:ext>
            </a:extLst>
          </p:cNvPr>
          <p:cNvPicPr>
            <a:picLocks noChangeAspect="1"/>
          </p:cNvPicPr>
          <p:nvPr/>
        </p:nvPicPr>
        <p:blipFill>
          <a:blip r:embed="rId2"/>
          <a:stretch>
            <a:fillRect/>
          </a:stretch>
        </p:blipFill>
        <p:spPr>
          <a:xfrm>
            <a:off x="266639" y="2280379"/>
            <a:ext cx="7618786" cy="1594982"/>
          </a:xfrm>
          <a:prstGeom prst="rect">
            <a:avLst/>
          </a:prstGeom>
        </p:spPr>
      </p:pic>
      <p:sp>
        <p:nvSpPr>
          <p:cNvPr id="10" name="Rectangle: Rounded Corners 9">
            <a:extLst>
              <a:ext uri="{FF2B5EF4-FFF2-40B4-BE49-F238E27FC236}">
                <a16:creationId xmlns:a16="http://schemas.microsoft.com/office/drawing/2014/main" id="{47FF3565-6E2C-E94D-1F9B-A48ABDC8C35B}"/>
              </a:ext>
            </a:extLst>
          </p:cNvPr>
          <p:cNvSpPr/>
          <p:nvPr/>
        </p:nvSpPr>
        <p:spPr>
          <a:xfrm>
            <a:off x="3943615" y="2635310"/>
            <a:ext cx="466385" cy="58172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52CB89-11D3-4E38-56F8-4759286DF256}"/>
              </a:ext>
            </a:extLst>
          </p:cNvPr>
          <p:cNvSpPr txBox="1"/>
          <p:nvPr/>
        </p:nvSpPr>
        <p:spPr>
          <a:xfrm>
            <a:off x="3355669" y="2344767"/>
            <a:ext cx="2229136" cy="276999"/>
          </a:xfrm>
          <a:prstGeom prst="rect">
            <a:avLst/>
          </a:prstGeom>
          <a:solidFill>
            <a:srgbClr val="FFFF00"/>
          </a:solidFill>
        </p:spPr>
        <p:txBody>
          <a:bodyPr wrap="none" rtlCol="0">
            <a:spAutoFit/>
          </a:bodyPr>
          <a:lstStyle/>
          <a:p>
            <a:r>
              <a:rPr lang="en-US" sz="1200" dirty="0"/>
              <a:t>XR Default Continuous Move</a:t>
            </a:r>
          </a:p>
        </p:txBody>
      </p:sp>
      <p:pic>
        <p:nvPicPr>
          <p:cNvPr id="14" name="Picture 13">
            <a:extLst>
              <a:ext uri="{FF2B5EF4-FFF2-40B4-BE49-F238E27FC236}">
                <a16:creationId xmlns:a16="http://schemas.microsoft.com/office/drawing/2014/main" id="{4BF1620A-A688-092E-19E7-6CB658B9BFA9}"/>
              </a:ext>
            </a:extLst>
          </p:cNvPr>
          <p:cNvPicPr>
            <a:picLocks noChangeAspect="1"/>
          </p:cNvPicPr>
          <p:nvPr/>
        </p:nvPicPr>
        <p:blipFill>
          <a:blip r:embed="rId3"/>
          <a:stretch>
            <a:fillRect/>
          </a:stretch>
        </p:blipFill>
        <p:spPr>
          <a:xfrm>
            <a:off x="7985695" y="2274409"/>
            <a:ext cx="4141678" cy="3432885"/>
          </a:xfrm>
          <a:prstGeom prst="rect">
            <a:avLst/>
          </a:prstGeom>
        </p:spPr>
      </p:pic>
      <p:sp>
        <p:nvSpPr>
          <p:cNvPr id="15" name="Rectangle: Rounded Corners 14">
            <a:extLst>
              <a:ext uri="{FF2B5EF4-FFF2-40B4-BE49-F238E27FC236}">
                <a16:creationId xmlns:a16="http://schemas.microsoft.com/office/drawing/2014/main" id="{592F486C-CA04-ADFF-32EA-AFF3CC716031}"/>
              </a:ext>
            </a:extLst>
          </p:cNvPr>
          <p:cNvSpPr/>
          <p:nvPr/>
        </p:nvSpPr>
        <p:spPr>
          <a:xfrm>
            <a:off x="8284269" y="2640519"/>
            <a:ext cx="2596063" cy="2856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295F914-72A1-7D84-4578-00DA58D9A9ED}"/>
              </a:ext>
            </a:extLst>
          </p:cNvPr>
          <p:cNvPicPr>
            <a:picLocks noChangeAspect="1"/>
          </p:cNvPicPr>
          <p:nvPr/>
        </p:nvPicPr>
        <p:blipFill>
          <a:blip r:embed="rId4"/>
          <a:stretch>
            <a:fillRect/>
          </a:stretch>
        </p:blipFill>
        <p:spPr>
          <a:xfrm>
            <a:off x="7985695" y="550841"/>
            <a:ext cx="4055617" cy="1317560"/>
          </a:xfrm>
          <a:prstGeom prst="rect">
            <a:avLst/>
          </a:prstGeom>
        </p:spPr>
      </p:pic>
      <p:sp>
        <p:nvSpPr>
          <p:cNvPr id="18" name="Rectangle: Rounded Corners 17">
            <a:extLst>
              <a:ext uri="{FF2B5EF4-FFF2-40B4-BE49-F238E27FC236}">
                <a16:creationId xmlns:a16="http://schemas.microsoft.com/office/drawing/2014/main" id="{D5E05C16-FC6B-20DD-F3F6-553A75462860}"/>
              </a:ext>
            </a:extLst>
          </p:cNvPr>
          <p:cNvSpPr/>
          <p:nvPr/>
        </p:nvSpPr>
        <p:spPr>
          <a:xfrm>
            <a:off x="8284269" y="894401"/>
            <a:ext cx="2965933" cy="2856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F382E9-0DAF-7BF2-6447-E8729950DA96}"/>
              </a:ext>
            </a:extLst>
          </p:cNvPr>
          <p:cNvSpPr txBox="1"/>
          <p:nvPr/>
        </p:nvSpPr>
        <p:spPr>
          <a:xfrm>
            <a:off x="3619594" y="3396422"/>
            <a:ext cx="3472425" cy="369332"/>
          </a:xfrm>
          <a:prstGeom prst="rect">
            <a:avLst/>
          </a:prstGeom>
          <a:solidFill>
            <a:srgbClr val="FFFF00"/>
          </a:solidFill>
        </p:spPr>
        <p:txBody>
          <a:bodyPr wrap="none" rtlCol="0">
            <a:spAutoFit/>
          </a:bodyPr>
          <a:lstStyle/>
          <a:p>
            <a:r>
              <a:rPr lang="ko-KR" altLang="en-US" dirty="0"/>
              <a:t>모든 </a:t>
            </a:r>
            <a:r>
              <a:rPr lang="en-US" dirty="0"/>
              <a:t>XR Default </a:t>
            </a:r>
            <a:r>
              <a:rPr lang="ko-KR" altLang="en-US" dirty="0"/>
              <a:t>에 대하여 추가</a:t>
            </a:r>
            <a:endParaRPr lang="en-US" dirty="0"/>
          </a:p>
        </p:txBody>
      </p:sp>
      <p:pic>
        <p:nvPicPr>
          <p:cNvPr id="27" name="Picture 26">
            <a:extLst>
              <a:ext uri="{FF2B5EF4-FFF2-40B4-BE49-F238E27FC236}">
                <a16:creationId xmlns:a16="http://schemas.microsoft.com/office/drawing/2014/main" id="{5398DFF2-ABFC-7B2B-414D-FCFE9B223E3D}"/>
              </a:ext>
            </a:extLst>
          </p:cNvPr>
          <p:cNvPicPr>
            <a:picLocks noChangeAspect="1"/>
          </p:cNvPicPr>
          <p:nvPr/>
        </p:nvPicPr>
        <p:blipFill>
          <a:blip r:embed="rId5"/>
          <a:stretch>
            <a:fillRect/>
          </a:stretch>
        </p:blipFill>
        <p:spPr>
          <a:xfrm>
            <a:off x="1809568" y="3875361"/>
            <a:ext cx="3620051" cy="2814192"/>
          </a:xfrm>
          <a:prstGeom prst="rect">
            <a:avLst/>
          </a:prstGeom>
        </p:spPr>
      </p:pic>
      <p:sp>
        <p:nvSpPr>
          <p:cNvPr id="28" name="Rectangle: Rounded Corners 27">
            <a:extLst>
              <a:ext uri="{FF2B5EF4-FFF2-40B4-BE49-F238E27FC236}">
                <a16:creationId xmlns:a16="http://schemas.microsoft.com/office/drawing/2014/main" id="{5FC406D6-F77A-E2C7-43FA-CFED14447ECD}"/>
              </a:ext>
            </a:extLst>
          </p:cNvPr>
          <p:cNvSpPr/>
          <p:nvPr/>
        </p:nvSpPr>
        <p:spPr>
          <a:xfrm>
            <a:off x="2645583" y="5075083"/>
            <a:ext cx="2884306" cy="2856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261E49D-BB13-DE1A-1781-57A005327F59}"/>
              </a:ext>
            </a:extLst>
          </p:cNvPr>
          <p:cNvSpPr/>
          <p:nvPr/>
        </p:nvSpPr>
        <p:spPr>
          <a:xfrm>
            <a:off x="2633879" y="5838177"/>
            <a:ext cx="2884306" cy="28565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290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2E51E-7554-48AC-F5E3-4B0A7ADC393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9FEFB2-FB9D-B8EF-182F-26943E5225D0}"/>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0A5DFD18-62FB-F18B-9E2E-793C551FB255}"/>
              </a:ext>
            </a:extLst>
          </p:cNvPr>
          <p:cNvSpPr>
            <a:spLocks noGrp="1"/>
          </p:cNvSpPr>
          <p:nvPr>
            <p:ph type="dt" sz="half" idx="10"/>
          </p:nvPr>
        </p:nvSpPr>
        <p:spPr/>
        <p:txBody>
          <a:bodyPr/>
          <a:lstStyle/>
          <a:p>
            <a:fld id="{ED87F4D5-057B-40B0-BD3D-75B57B43789E}" type="datetime1">
              <a:rPr lang="ko-KR" altLang="en-US" smtClean="0"/>
              <a:t>2023-09-19</a:t>
            </a:fld>
            <a:endParaRPr lang="ko-KR" altLang="en-US"/>
          </a:p>
        </p:txBody>
      </p:sp>
      <p:sp>
        <p:nvSpPr>
          <p:cNvPr id="5" name="바닥글 개체 틀 4">
            <a:extLst>
              <a:ext uri="{FF2B5EF4-FFF2-40B4-BE49-F238E27FC236}">
                <a16:creationId xmlns:a16="http://schemas.microsoft.com/office/drawing/2014/main" id="{54CC8113-8A1F-5DFB-CF55-2C4BB430C8DD}"/>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3AD38F84-C0E4-09B1-41DF-786A0AF3EEA2}"/>
              </a:ext>
            </a:extLst>
          </p:cNvPr>
          <p:cNvSpPr>
            <a:spLocks noGrp="1"/>
          </p:cNvSpPr>
          <p:nvPr>
            <p:ph type="sldNum" sz="quarter" idx="12"/>
          </p:nvPr>
        </p:nvSpPr>
        <p:spPr/>
        <p:txBody>
          <a:bodyPr/>
          <a:lstStyle/>
          <a:p>
            <a:fld id="{FABEA76D-AC0B-4A8D-A15D-FF0B16DFADCB}" type="slidenum">
              <a:rPr lang="ko-KR" altLang="en-US" smtClean="0"/>
              <a:t>46</a:t>
            </a:fld>
            <a:endParaRPr lang="ko-KR" altLang="en-US"/>
          </a:p>
        </p:txBody>
      </p:sp>
      <p:pic>
        <p:nvPicPr>
          <p:cNvPr id="8" name="그림 7">
            <a:extLst>
              <a:ext uri="{FF2B5EF4-FFF2-40B4-BE49-F238E27FC236}">
                <a16:creationId xmlns:a16="http://schemas.microsoft.com/office/drawing/2014/main" id="{77330E2B-2A5C-0561-436E-B76D461C6420}"/>
              </a:ext>
            </a:extLst>
          </p:cNvPr>
          <p:cNvPicPr>
            <a:picLocks noChangeAspect="1"/>
          </p:cNvPicPr>
          <p:nvPr/>
        </p:nvPicPr>
        <p:blipFill>
          <a:blip r:embed="rId2"/>
          <a:stretch>
            <a:fillRect/>
          </a:stretch>
        </p:blipFill>
        <p:spPr>
          <a:xfrm>
            <a:off x="312292" y="0"/>
            <a:ext cx="8166669" cy="6858000"/>
          </a:xfrm>
          <a:prstGeom prst="rect">
            <a:avLst/>
          </a:prstGeom>
        </p:spPr>
      </p:pic>
      <p:sp>
        <p:nvSpPr>
          <p:cNvPr id="10" name="사각형: 둥근 모서리 9">
            <a:extLst>
              <a:ext uri="{FF2B5EF4-FFF2-40B4-BE49-F238E27FC236}">
                <a16:creationId xmlns:a16="http://schemas.microsoft.com/office/drawing/2014/main" id="{BA976FBC-CE82-3F43-714F-64DED113105E}"/>
              </a:ext>
            </a:extLst>
          </p:cNvPr>
          <p:cNvSpPr/>
          <p:nvPr/>
        </p:nvSpPr>
        <p:spPr>
          <a:xfrm>
            <a:off x="2158477" y="5899355"/>
            <a:ext cx="1014017" cy="9586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8">
            <a:extLst>
              <a:ext uri="{FF2B5EF4-FFF2-40B4-BE49-F238E27FC236}">
                <a16:creationId xmlns:a16="http://schemas.microsoft.com/office/drawing/2014/main" id="{61E6FFA5-336D-19DB-F9D0-1EE3D7F5A2D4}"/>
              </a:ext>
            </a:extLst>
          </p:cNvPr>
          <p:cNvPicPr>
            <a:picLocks noChangeAspect="1"/>
          </p:cNvPicPr>
          <p:nvPr/>
        </p:nvPicPr>
        <p:blipFill>
          <a:blip r:embed="rId3"/>
          <a:stretch>
            <a:fillRect/>
          </a:stretch>
        </p:blipFill>
        <p:spPr>
          <a:xfrm>
            <a:off x="7442167" y="2959332"/>
            <a:ext cx="4749833" cy="2023633"/>
          </a:xfrm>
          <a:prstGeom prst="rect">
            <a:avLst/>
          </a:prstGeom>
        </p:spPr>
      </p:pic>
      <p:sp>
        <p:nvSpPr>
          <p:cNvPr id="11" name="사각형: 둥근 모서리 9">
            <a:extLst>
              <a:ext uri="{FF2B5EF4-FFF2-40B4-BE49-F238E27FC236}">
                <a16:creationId xmlns:a16="http://schemas.microsoft.com/office/drawing/2014/main" id="{B677080A-6B55-0D37-506E-3DE0C778883A}"/>
              </a:ext>
            </a:extLst>
          </p:cNvPr>
          <p:cNvSpPr/>
          <p:nvPr/>
        </p:nvSpPr>
        <p:spPr>
          <a:xfrm>
            <a:off x="7566918" y="3619742"/>
            <a:ext cx="4577136" cy="3514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8414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5"/>
            </a:pPr>
            <a:r>
              <a:rPr lang="en-US" altLang="ko-KR" dirty="0"/>
              <a:t>Plane,</a:t>
            </a:r>
            <a:r>
              <a:rPr lang="ko-KR" altLang="en-US" dirty="0"/>
              <a:t> </a:t>
            </a:r>
            <a:r>
              <a:rPr lang="en-US" altLang="ko-KR" dirty="0"/>
              <a:t>XR</a:t>
            </a:r>
            <a:r>
              <a:rPr lang="ko-KR" altLang="en-US" dirty="0"/>
              <a:t> </a:t>
            </a:r>
            <a:r>
              <a:rPr lang="en-US" altLang="ko-KR" dirty="0"/>
              <a:t>Origin(VR)</a:t>
            </a:r>
            <a:r>
              <a:rPr lang="ko-KR" altLang="en-US" dirty="0"/>
              <a:t> 등 추가</a:t>
            </a:r>
            <a:endParaRPr lang="en-US" altLang="ko-KR" dirty="0"/>
          </a:p>
          <a:p>
            <a:pPr marL="514350" indent="-514350">
              <a:buFont typeface="+mj-lt"/>
              <a:buAutoNum type="arabicPeriod" startAt="5"/>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47</a:t>
            </a:fld>
            <a:endParaRPr lang="ko-KR" altLang="en-US"/>
          </a:p>
        </p:txBody>
      </p:sp>
      <p:pic>
        <p:nvPicPr>
          <p:cNvPr id="8" name="그림 7">
            <a:extLst>
              <a:ext uri="{FF2B5EF4-FFF2-40B4-BE49-F238E27FC236}">
                <a16:creationId xmlns:a16="http://schemas.microsoft.com/office/drawing/2014/main" id="{3F21028B-FBDD-16BE-3415-906461F84BB5}"/>
              </a:ext>
            </a:extLst>
          </p:cNvPr>
          <p:cNvPicPr>
            <a:picLocks noChangeAspect="1"/>
          </p:cNvPicPr>
          <p:nvPr/>
        </p:nvPicPr>
        <p:blipFill>
          <a:blip r:embed="rId2"/>
          <a:stretch>
            <a:fillRect/>
          </a:stretch>
        </p:blipFill>
        <p:spPr>
          <a:xfrm>
            <a:off x="143165" y="2276791"/>
            <a:ext cx="3315951" cy="2152293"/>
          </a:xfrm>
          <a:prstGeom prst="rect">
            <a:avLst/>
          </a:prstGeom>
        </p:spPr>
      </p:pic>
      <p:pic>
        <p:nvPicPr>
          <p:cNvPr id="9" name="그림 9">
            <a:extLst>
              <a:ext uri="{FF2B5EF4-FFF2-40B4-BE49-F238E27FC236}">
                <a16:creationId xmlns:a16="http://schemas.microsoft.com/office/drawing/2014/main" id="{959C2FC6-0408-5E1F-FEAF-6C74A6454D4E}"/>
              </a:ext>
            </a:extLst>
          </p:cNvPr>
          <p:cNvPicPr>
            <a:picLocks noChangeAspect="1"/>
          </p:cNvPicPr>
          <p:nvPr/>
        </p:nvPicPr>
        <p:blipFill>
          <a:blip r:embed="rId3"/>
          <a:stretch>
            <a:fillRect/>
          </a:stretch>
        </p:blipFill>
        <p:spPr>
          <a:xfrm>
            <a:off x="3581400" y="2276791"/>
            <a:ext cx="2659679" cy="2152294"/>
          </a:xfrm>
          <a:prstGeom prst="rect">
            <a:avLst/>
          </a:prstGeom>
        </p:spPr>
      </p:pic>
      <p:pic>
        <p:nvPicPr>
          <p:cNvPr id="16" name="Picture 15">
            <a:extLst>
              <a:ext uri="{FF2B5EF4-FFF2-40B4-BE49-F238E27FC236}">
                <a16:creationId xmlns:a16="http://schemas.microsoft.com/office/drawing/2014/main" id="{54433238-D07F-8387-4E07-AA052CA0C35C}"/>
              </a:ext>
            </a:extLst>
          </p:cNvPr>
          <p:cNvPicPr>
            <a:picLocks noChangeAspect="1"/>
          </p:cNvPicPr>
          <p:nvPr/>
        </p:nvPicPr>
        <p:blipFill>
          <a:blip r:embed="rId4"/>
          <a:stretch>
            <a:fillRect/>
          </a:stretch>
        </p:blipFill>
        <p:spPr>
          <a:xfrm>
            <a:off x="6762750" y="71169"/>
            <a:ext cx="2918182" cy="2652221"/>
          </a:xfrm>
          <a:prstGeom prst="rect">
            <a:avLst/>
          </a:prstGeom>
        </p:spPr>
      </p:pic>
      <p:pic>
        <p:nvPicPr>
          <p:cNvPr id="20" name="Picture 19">
            <a:extLst>
              <a:ext uri="{FF2B5EF4-FFF2-40B4-BE49-F238E27FC236}">
                <a16:creationId xmlns:a16="http://schemas.microsoft.com/office/drawing/2014/main" id="{E74656E2-7FB9-906E-EE97-D7DDD62EB409}"/>
              </a:ext>
            </a:extLst>
          </p:cNvPr>
          <p:cNvPicPr>
            <a:picLocks noChangeAspect="1"/>
          </p:cNvPicPr>
          <p:nvPr/>
        </p:nvPicPr>
        <p:blipFill>
          <a:blip r:embed="rId5"/>
          <a:stretch>
            <a:fillRect/>
          </a:stretch>
        </p:blipFill>
        <p:spPr>
          <a:xfrm>
            <a:off x="6752198" y="2764672"/>
            <a:ext cx="3970496" cy="3112146"/>
          </a:xfrm>
          <a:prstGeom prst="rect">
            <a:avLst/>
          </a:prstGeom>
        </p:spPr>
      </p:pic>
      <p:pic>
        <p:nvPicPr>
          <p:cNvPr id="22" name="Picture 21">
            <a:extLst>
              <a:ext uri="{FF2B5EF4-FFF2-40B4-BE49-F238E27FC236}">
                <a16:creationId xmlns:a16="http://schemas.microsoft.com/office/drawing/2014/main" id="{D27BFBDE-32A8-8EE2-F899-24384C305AD7}"/>
              </a:ext>
            </a:extLst>
          </p:cNvPr>
          <p:cNvPicPr>
            <a:picLocks noChangeAspect="1"/>
          </p:cNvPicPr>
          <p:nvPr/>
        </p:nvPicPr>
        <p:blipFill>
          <a:blip r:embed="rId6"/>
          <a:stretch>
            <a:fillRect/>
          </a:stretch>
        </p:blipFill>
        <p:spPr>
          <a:xfrm>
            <a:off x="2013884" y="4548957"/>
            <a:ext cx="2743200" cy="2079172"/>
          </a:xfrm>
          <a:prstGeom prst="rect">
            <a:avLst/>
          </a:prstGeom>
        </p:spPr>
      </p:pic>
      <p:sp>
        <p:nvSpPr>
          <p:cNvPr id="23" name="Rectangle: Rounded Corners 22">
            <a:extLst>
              <a:ext uri="{FF2B5EF4-FFF2-40B4-BE49-F238E27FC236}">
                <a16:creationId xmlns:a16="http://schemas.microsoft.com/office/drawing/2014/main" id="{AC0D4C64-5DB5-B4B3-33F2-C6F8AC8D1F3B}"/>
              </a:ext>
            </a:extLst>
          </p:cNvPr>
          <p:cNvSpPr/>
          <p:nvPr/>
        </p:nvSpPr>
        <p:spPr>
          <a:xfrm>
            <a:off x="7483062" y="1416097"/>
            <a:ext cx="1604430" cy="74661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248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6"/>
            </a:pPr>
            <a:r>
              <a:rPr lang="en-US" altLang="ko-KR" dirty="0"/>
              <a:t>Cube,</a:t>
            </a:r>
            <a:r>
              <a:rPr lang="ko-KR" altLang="en-US" dirty="0"/>
              <a:t> </a:t>
            </a:r>
            <a:r>
              <a:rPr lang="en-US" altLang="ko-KR" dirty="0"/>
              <a:t>GenBox</a:t>
            </a:r>
            <a:r>
              <a:rPr lang="ko-KR" altLang="en-US" dirty="0"/>
              <a:t> 추가</a:t>
            </a:r>
            <a:endParaRPr lang="en-US" altLang="ko-KR" dirty="0"/>
          </a:p>
          <a:p>
            <a:pPr marL="514350" indent="-514350">
              <a:buFont typeface="+mj-lt"/>
              <a:buAutoNum type="arabicPeriod" startAt="6"/>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48</a:t>
            </a:fld>
            <a:endParaRPr lang="ko-KR" altLang="en-US"/>
          </a:p>
        </p:txBody>
      </p:sp>
      <p:pic>
        <p:nvPicPr>
          <p:cNvPr id="10" name="Picture 9">
            <a:extLst>
              <a:ext uri="{FF2B5EF4-FFF2-40B4-BE49-F238E27FC236}">
                <a16:creationId xmlns:a16="http://schemas.microsoft.com/office/drawing/2014/main" id="{0B8A4D82-1358-B8C0-0FD0-60A413EA6E62}"/>
              </a:ext>
            </a:extLst>
          </p:cNvPr>
          <p:cNvPicPr>
            <a:picLocks noChangeAspect="1"/>
          </p:cNvPicPr>
          <p:nvPr/>
        </p:nvPicPr>
        <p:blipFill>
          <a:blip r:embed="rId2"/>
          <a:stretch>
            <a:fillRect/>
          </a:stretch>
        </p:blipFill>
        <p:spPr>
          <a:xfrm>
            <a:off x="641012" y="2304997"/>
            <a:ext cx="3345362" cy="3021356"/>
          </a:xfrm>
          <a:prstGeom prst="rect">
            <a:avLst/>
          </a:prstGeom>
        </p:spPr>
      </p:pic>
      <p:pic>
        <p:nvPicPr>
          <p:cNvPr id="12" name="Picture 11">
            <a:extLst>
              <a:ext uri="{FF2B5EF4-FFF2-40B4-BE49-F238E27FC236}">
                <a16:creationId xmlns:a16="http://schemas.microsoft.com/office/drawing/2014/main" id="{A1449700-D851-F090-A5CD-81BB7C72D4FC}"/>
              </a:ext>
            </a:extLst>
          </p:cNvPr>
          <p:cNvPicPr>
            <a:picLocks noChangeAspect="1"/>
          </p:cNvPicPr>
          <p:nvPr/>
        </p:nvPicPr>
        <p:blipFill>
          <a:blip r:embed="rId3"/>
          <a:stretch>
            <a:fillRect/>
          </a:stretch>
        </p:blipFill>
        <p:spPr>
          <a:xfrm>
            <a:off x="4119936" y="2304997"/>
            <a:ext cx="4971846" cy="3494765"/>
          </a:xfrm>
          <a:prstGeom prst="rect">
            <a:avLst/>
          </a:prstGeom>
        </p:spPr>
      </p:pic>
      <p:sp>
        <p:nvSpPr>
          <p:cNvPr id="13" name="Rectangle: Rounded Corners 12">
            <a:extLst>
              <a:ext uri="{FF2B5EF4-FFF2-40B4-BE49-F238E27FC236}">
                <a16:creationId xmlns:a16="http://schemas.microsoft.com/office/drawing/2014/main" id="{32C9995D-5251-D5A3-56FF-B6A94C05ED8A}"/>
              </a:ext>
            </a:extLst>
          </p:cNvPr>
          <p:cNvSpPr/>
          <p:nvPr/>
        </p:nvSpPr>
        <p:spPr>
          <a:xfrm>
            <a:off x="1213249" y="4759128"/>
            <a:ext cx="1604430" cy="5012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4ABF529-D7C0-6429-80C3-74355006AD57}"/>
              </a:ext>
            </a:extLst>
          </p:cNvPr>
          <p:cNvSpPr txBox="1"/>
          <p:nvPr/>
        </p:nvSpPr>
        <p:spPr>
          <a:xfrm>
            <a:off x="6352520" y="1366600"/>
            <a:ext cx="4155497" cy="646331"/>
          </a:xfrm>
          <a:prstGeom prst="rect">
            <a:avLst/>
          </a:prstGeom>
          <a:solidFill>
            <a:srgbClr val="FFFF00"/>
          </a:solidFill>
        </p:spPr>
        <p:txBody>
          <a:bodyPr wrap="none" rtlCol="0">
            <a:spAutoFit/>
          </a:bodyPr>
          <a:lstStyle/>
          <a:p>
            <a:r>
              <a:rPr lang="en-US" altLang="ko-KR" dirty="0"/>
              <a:t>Cube</a:t>
            </a:r>
            <a:r>
              <a:rPr lang="ko-KR" altLang="en-US" dirty="0"/>
              <a:t>는 </a:t>
            </a:r>
            <a:r>
              <a:rPr lang="en-US" altLang="ko-KR" dirty="0"/>
              <a:t>size</a:t>
            </a:r>
            <a:r>
              <a:rPr lang="ko-KR" altLang="en-US" dirty="0"/>
              <a:t>를 </a:t>
            </a:r>
            <a:r>
              <a:rPr lang="en-US" altLang="ko-KR" dirty="0"/>
              <a:t>0.2</a:t>
            </a:r>
            <a:r>
              <a:rPr lang="ko-KR" altLang="en-US" dirty="0"/>
              <a:t>로</a:t>
            </a:r>
            <a:endParaRPr lang="en-US" altLang="ko-KR" dirty="0"/>
          </a:p>
          <a:p>
            <a:r>
              <a:rPr lang="en-US" dirty="0"/>
              <a:t>Cube</a:t>
            </a:r>
            <a:r>
              <a:rPr lang="ko-KR" altLang="en-US" dirty="0"/>
              <a:t>와 </a:t>
            </a:r>
            <a:r>
              <a:rPr lang="en-US" altLang="ko-KR" dirty="0"/>
              <a:t>GenBox</a:t>
            </a:r>
            <a:r>
              <a:rPr lang="ko-KR" altLang="en-US" dirty="0"/>
              <a:t>를 적당한 위치로 이동</a:t>
            </a:r>
            <a:endParaRPr lang="en-US" dirty="0"/>
          </a:p>
        </p:txBody>
      </p:sp>
      <p:pic>
        <p:nvPicPr>
          <p:cNvPr id="17" name="Picture 16">
            <a:extLst>
              <a:ext uri="{FF2B5EF4-FFF2-40B4-BE49-F238E27FC236}">
                <a16:creationId xmlns:a16="http://schemas.microsoft.com/office/drawing/2014/main" id="{50EAC59A-FB91-7008-D665-598C6B4D91BE}"/>
              </a:ext>
            </a:extLst>
          </p:cNvPr>
          <p:cNvPicPr>
            <a:picLocks noChangeAspect="1"/>
          </p:cNvPicPr>
          <p:nvPr/>
        </p:nvPicPr>
        <p:blipFill>
          <a:blip r:embed="rId4"/>
          <a:stretch>
            <a:fillRect/>
          </a:stretch>
        </p:blipFill>
        <p:spPr>
          <a:xfrm>
            <a:off x="9091782" y="2358956"/>
            <a:ext cx="3078160" cy="1717289"/>
          </a:xfrm>
          <a:prstGeom prst="rect">
            <a:avLst/>
          </a:prstGeom>
        </p:spPr>
      </p:pic>
      <p:pic>
        <p:nvPicPr>
          <p:cNvPr id="19" name="Picture 18">
            <a:extLst>
              <a:ext uri="{FF2B5EF4-FFF2-40B4-BE49-F238E27FC236}">
                <a16:creationId xmlns:a16="http://schemas.microsoft.com/office/drawing/2014/main" id="{505E5962-613E-AAE5-AFFA-31C05223BAC0}"/>
              </a:ext>
            </a:extLst>
          </p:cNvPr>
          <p:cNvPicPr>
            <a:picLocks noChangeAspect="1"/>
          </p:cNvPicPr>
          <p:nvPr/>
        </p:nvPicPr>
        <p:blipFill>
          <a:blip r:embed="rId5"/>
          <a:stretch>
            <a:fillRect/>
          </a:stretch>
        </p:blipFill>
        <p:spPr>
          <a:xfrm>
            <a:off x="9091782" y="4573886"/>
            <a:ext cx="3078160" cy="1763597"/>
          </a:xfrm>
          <a:prstGeom prst="rect">
            <a:avLst/>
          </a:prstGeom>
        </p:spPr>
      </p:pic>
      <p:sp>
        <p:nvSpPr>
          <p:cNvPr id="21" name="TextBox 20">
            <a:extLst>
              <a:ext uri="{FF2B5EF4-FFF2-40B4-BE49-F238E27FC236}">
                <a16:creationId xmlns:a16="http://schemas.microsoft.com/office/drawing/2014/main" id="{D6ACDAB0-58BB-B92C-698D-EBD86DE737DB}"/>
              </a:ext>
            </a:extLst>
          </p:cNvPr>
          <p:cNvSpPr txBox="1"/>
          <p:nvPr/>
        </p:nvSpPr>
        <p:spPr>
          <a:xfrm>
            <a:off x="9194304" y="2618497"/>
            <a:ext cx="2119491" cy="307777"/>
          </a:xfrm>
          <a:prstGeom prst="rect">
            <a:avLst/>
          </a:prstGeom>
          <a:solidFill>
            <a:srgbClr val="FFFF00"/>
          </a:solidFill>
        </p:spPr>
        <p:txBody>
          <a:bodyPr wrap="none" rtlCol="0">
            <a:spAutoFit/>
          </a:bodyPr>
          <a:lstStyle/>
          <a:p>
            <a:r>
              <a:rPr lang="en-US" altLang="ko-KR" sz="1400" dirty="0"/>
              <a:t>XR Origin Main Camera</a:t>
            </a:r>
            <a:endParaRPr lang="en-US" sz="1400" dirty="0"/>
          </a:p>
        </p:txBody>
      </p:sp>
      <p:sp>
        <p:nvSpPr>
          <p:cNvPr id="24" name="TextBox 23">
            <a:extLst>
              <a:ext uri="{FF2B5EF4-FFF2-40B4-BE49-F238E27FC236}">
                <a16:creationId xmlns:a16="http://schemas.microsoft.com/office/drawing/2014/main" id="{2CF4B0AB-5B81-7CC9-5A64-518B5B2FBCBD}"/>
              </a:ext>
            </a:extLst>
          </p:cNvPr>
          <p:cNvSpPr txBox="1"/>
          <p:nvPr/>
        </p:nvSpPr>
        <p:spPr>
          <a:xfrm>
            <a:off x="9194304" y="4814763"/>
            <a:ext cx="2412840" cy="307777"/>
          </a:xfrm>
          <a:prstGeom prst="rect">
            <a:avLst/>
          </a:prstGeom>
          <a:solidFill>
            <a:srgbClr val="FFFF00"/>
          </a:solidFill>
        </p:spPr>
        <p:txBody>
          <a:bodyPr wrap="none" rtlCol="0">
            <a:spAutoFit/>
          </a:bodyPr>
          <a:lstStyle/>
          <a:p>
            <a:r>
              <a:rPr lang="en-US" altLang="ko-KR" sz="1400" dirty="0" err="1"/>
              <a:t>SampleScene</a:t>
            </a:r>
            <a:r>
              <a:rPr lang="en-US" altLang="ko-KR" sz="1400" dirty="0"/>
              <a:t> Main Camera</a:t>
            </a:r>
            <a:endParaRPr lang="en-US" sz="1400" dirty="0"/>
          </a:p>
        </p:txBody>
      </p:sp>
    </p:spTree>
    <p:extLst>
      <p:ext uri="{BB962C8B-B14F-4D97-AF65-F5344CB8AC3E}">
        <p14:creationId xmlns:p14="http://schemas.microsoft.com/office/powerpoint/2010/main" val="1949604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7"/>
            </a:pPr>
            <a:r>
              <a:rPr lang="en-US" altLang="ko-KR" dirty="0"/>
              <a:t>Cube</a:t>
            </a:r>
            <a:r>
              <a:rPr lang="ko-KR" altLang="en-US" dirty="0"/>
              <a:t>를 </a:t>
            </a:r>
            <a:r>
              <a:rPr lang="en-US" altLang="ko-KR" dirty="0"/>
              <a:t>Prefab</a:t>
            </a:r>
            <a:r>
              <a:rPr lang="ko-KR" altLang="en-US" dirty="0"/>
              <a:t>으로 만들기</a:t>
            </a:r>
            <a:endParaRPr lang="en-US" altLang="ko-KR" dirty="0"/>
          </a:p>
          <a:p>
            <a:pPr marL="514350" indent="-514350">
              <a:buFont typeface="+mj-lt"/>
              <a:buAutoNum type="arabicPeriod" startAt="7"/>
            </a:pP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49</a:t>
            </a:fld>
            <a:endParaRPr lang="ko-KR" altLang="en-US"/>
          </a:p>
        </p:txBody>
      </p:sp>
      <p:pic>
        <p:nvPicPr>
          <p:cNvPr id="8" name="Picture 7">
            <a:extLst>
              <a:ext uri="{FF2B5EF4-FFF2-40B4-BE49-F238E27FC236}">
                <a16:creationId xmlns:a16="http://schemas.microsoft.com/office/drawing/2014/main" id="{73103275-5FD0-0F1B-E358-FF3BA0638F08}"/>
              </a:ext>
            </a:extLst>
          </p:cNvPr>
          <p:cNvPicPr>
            <a:picLocks noChangeAspect="1"/>
          </p:cNvPicPr>
          <p:nvPr/>
        </p:nvPicPr>
        <p:blipFill>
          <a:blip r:embed="rId2"/>
          <a:stretch>
            <a:fillRect/>
          </a:stretch>
        </p:blipFill>
        <p:spPr>
          <a:xfrm>
            <a:off x="1258958" y="2481262"/>
            <a:ext cx="2143125" cy="1895475"/>
          </a:xfrm>
          <a:prstGeom prst="rect">
            <a:avLst/>
          </a:prstGeom>
        </p:spPr>
      </p:pic>
      <p:pic>
        <p:nvPicPr>
          <p:cNvPr id="11" name="Picture 10">
            <a:extLst>
              <a:ext uri="{FF2B5EF4-FFF2-40B4-BE49-F238E27FC236}">
                <a16:creationId xmlns:a16="http://schemas.microsoft.com/office/drawing/2014/main" id="{6046633B-9F08-EB98-D7F8-CE84A755A7B2}"/>
              </a:ext>
            </a:extLst>
          </p:cNvPr>
          <p:cNvPicPr>
            <a:picLocks noChangeAspect="1"/>
          </p:cNvPicPr>
          <p:nvPr/>
        </p:nvPicPr>
        <p:blipFill>
          <a:blip r:embed="rId3"/>
          <a:stretch>
            <a:fillRect/>
          </a:stretch>
        </p:blipFill>
        <p:spPr>
          <a:xfrm>
            <a:off x="5746639" y="1111737"/>
            <a:ext cx="3104548" cy="5167697"/>
          </a:xfrm>
          <a:prstGeom prst="rect">
            <a:avLst/>
          </a:prstGeom>
        </p:spPr>
      </p:pic>
      <p:sp>
        <p:nvSpPr>
          <p:cNvPr id="13" name="Rectangle: Rounded Corners 12">
            <a:extLst>
              <a:ext uri="{FF2B5EF4-FFF2-40B4-BE49-F238E27FC236}">
                <a16:creationId xmlns:a16="http://schemas.microsoft.com/office/drawing/2014/main" id="{0481B273-42F6-5474-D85C-915055B02C95}"/>
              </a:ext>
            </a:extLst>
          </p:cNvPr>
          <p:cNvSpPr/>
          <p:nvPr/>
        </p:nvSpPr>
        <p:spPr>
          <a:xfrm>
            <a:off x="5694483" y="4364287"/>
            <a:ext cx="3244034" cy="13819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2396CE-3CDE-E2CF-227E-4BB81454B17E}"/>
              </a:ext>
            </a:extLst>
          </p:cNvPr>
          <p:cNvSpPr txBox="1"/>
          <p:nvPr/>
        </p:nvSpPr>
        <p:spPr>
          <a:xfrm>
            <a:off x="9162503" y="4551590"/>
            <a:ext cx="2638864" cy="369332"/>
          </a:xfrm>
          <a:prstGeom prst="rect">
            <a:avLst/>
          </a:prstGeom>
          <a:solidFill>
            <a:srgbClr val="FFFF00"/>
          </a:solidFill>
        </p:spPr>
        <p:txBody>
          <a:bodyPr wrap="none" rtlCol="0">
            <a:spAutoFit/>
          </a:bodyPr>
          <a:lstStyle/>
          <a:p>
            <a:r>
              <a:rPr lang="en-US" altLang="ko-KR" dirty="0"/>
              <a:t>Cube</a:t>
            </a:r>
            <a:r>
              <a:rPr lang="ko-KR" altLang="en-US" dirty="0"/>
              <a:t>에 </a:t>
            </a:r>
            <a:r>
              <a:rPr lang="en-US" altLang="ko-KR" dirty="0" err="1"/>
              <a:t>RigidBody</a:t>
            </a:r>
            <a:r>
              <a:rPr lang="en-US" altLang="ko-KR" dirty="0"/>
              <a:t> </a:t>
            </a:r>
            <a:r>
              <a:rPr lang="ko-KR" altLang="en-US" dirty="0"/>
              <a:t>추가</a:t>
            </a:r>
            <a:endParaRPr lang="en-US" dirty="0"/>
          </a:p>
        </p:txBody>
      </p:sp>
    </p:spTree>
    <p:extLst>
      <p:ext uri="{BB962C8B-B14F-4D97-AF65-F5344CB8AC3E}">
        <p14:creationId xmlns:p14="http://schemas.microsoft.com/office/powerpoint/2010/main" val="389536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C34B1C-DED3-D780-F439-EE588A6A804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BBBD933-5F71-5D3F-CB1F-385BB3A33F3A}"/>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204FB673-2113-C0B3-9F04-6B21810F53EA}"/>
              </a:ext>
            </a:extLst>
          </p:cNvPr>
          <p:cNvSpPr>
            <a:spLocks noGrp="1"/>
          </p:cNvSpPr>
          <p:nvPr>
            <p:ph type="dt" sz="half" idx="10"/>
          </p:nvPr>
        </p:nvSpPr>
        <p:spPr/>
        <p:txBody>
          <a:bodyPr/>
          <a:lstStyle/>
          <a:p>
            <a:fld id="{DCDF7837-FDAF-43D7-ABDB-BEA07D7D9116}"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D3BD589E-88B1-E2F6-BEF6-6EA07FFFBB47}"/>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8ACDA511-84F4-9E9A-0C84-EA2A4AFC0072}"/>
              </a:ext>
            </a:extLst>
          </p:cNvPr>
          <p:cNvSpPr>
            <a:spLocks noGrp="1"/>
          </p:cNvSpPr>
          <p:nvPr>
            <p:ph type="sldNum" sz="quarter" idx="12"/>
          </p:nvPr>
        </p:nvSpPr>
        <p:spPr/>
        <p:txBody>
          <a:bodyPr/>
          <a:lstStyle/>
          <a:p>
            <a:fld id="{FABEA76D-AC0B-4A8D-A15D-FF0B16DFADCB}" type="slidenum">
              <a:rPr lang="ko-KR" altLang="en-US" smtClean="0"/>
              <a:t>5</a:t>
            </a:fld>
            <a:endParaRPr lang="ko-KR" altLang="en-US"/>
          </a:p>
        </p:txBody>
      </p:sp>
      <p:pic>
        <p:nvPicPr>
          <p:cNvPr id="8" name="그림 7">
            <a:extLst>
              <a:ext uri="{FF2B5EF4-FFF2-40B4-BE49-F238E27FC236}">
                <a16:creationId xmlns:a16="http://schemas.microsoft.com/office/drawing/2014/main" id="{728F4308-85BB-39E0-B952-9D8A12B66983}"/>
              </a:ext>
            </a:extLst>
          </p:cNvPr>
          <p:cNvPicPr>
            <a:picLocks noChangeAspect="1"/>
          </p:cNvPicPr>
          <p:nvPr/>
        </p:nvPicPr>
        <p:blipFill>
          <a:blip r:embed="rId2"/>
          <a:stretch>
            <a:fillRect/>
          </a:stretch>
        </p:blipFill>
        <p:spPr>
          <a:xfrm>
            <a:off x="1536820" y="0"/>
            <a:ext cx="9118359" cy="6858000"/>
          </a:xfrm>
          <a:prstGeom prst="rect">
            <a:avLst/>
          </a:prstGeom>
        </p:spPr>
      </p:pic>
    </p:spTree>
    <p:extLst>
      <p:ext uri="{BB962C8B-B14F-4D97-AF65-F5344CB8AC3E}">
        <p14:creationId xmlns:p14="http://schemas.microsoft.com/office/powerpoint/2010/main" val="335187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7201-48D7-4495-A132-42DFE73DBE37}"/>
              </a:ext>
            </a:extLst>
          </p:cNvPr>
          <p:cNvSpPr>
            <a:spLocks noGrp="1"/>
          </p:cNvSpPr>
          <p:nvPr>
            <p:ph type="title"/>
          </p:nvPr>
        </p:nvSpPr>
        <p:spPr/>
        <p:txBody>
          <a:bodyPr/>
          <a:lstStyle/>
          <a:p>
            <a:r>
              <a:rPr lang="ko-KR" altLang="en-US" dirty="0"/>
              <a:t>스크립트 편집 툴 설정</a:t>
            </a:r>
            <a:endParaRPr lang="en-US" dirty="0"/>
          </a:p>
        </p:txBody>
      </p:sp>
      <p:sp>
        <p:nvSpPr>
          <p:cNvPr id="3" name="Content Placeholder 2">
            <a:extLst>
              <a:ext uri="{FF2B5EF4-FFF2-40B4-BE49-F238E27FC236}">
                <a16:creationId xmlns:a16="http://schemas.microsoft.com/office/drawing/2014/main" id="{89458FC2-14EE-59CC-F4F8-BD5A3D30FFC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DEA75BF-6A2F-053D-8166-B4775F8EFF61}"/>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2B622D8E-083A-9EA6-DA6F-69C42BB43F06}"/>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F09F9006-8467-5F07-E315-22769B32ECE8}"/>
              </a:ext>
            </a:extLst>
          </p:cNvPr>
          <p:cNvSpPr>
            <a:spLocks noGrp="1"/>
          </p:cNvSpPr>
          <p:nvPr>
            <p:ph type="sldNum" sz="quarter" idx="12"/>
          </p:nvPr>
        </p:nvSpPr>
        <p:spPr/>
        <p:txBody>
          <a:bodyPr/>
          <a:lstStyle/>
          <a:p>
            <a:fld id="{FABEA76D-AC0B-4A8D-A15D-FF0B16DFADCB}" type="slidenum">
              <a:rPr lang="ko-KR" altLang="en-US" smtClean="0"/>
              <a:t>50</a:t>
            </a:fld>
            <a:endParaRPr lang="ko-KR" altLang="en-US"/>
          </a:p>
        </p:txBody>
      </p:sp>
      <p:pic>
        <p:nvPicPr>
          <p:cNvPr id="8" name="Picture 7">
            <a:extLst>
              <a:ext uri="{FF2B5EF4-FFF2-40B4-BE49-F238E27FC236}">
                <a16:creationId xmlns:a16="http://schemas.microsoft.com/office/drawing/2014/main" id="{60FBA7C5-ED1E-9FA4-DAC6-C884A216ACF2}"/>
              </a:ext>
            </a:extLst>
          </p:cNvPr>
          <p:cNvPicPr>
            <a:picLocks noChangeAspect="1"/>
          </p:cNvPicPr>
          <p:nvPr/>
        </p:nvPicPr>
        <p:blipFill>
          <a:blip r:embed="rId2"/>
          <a:stretch>
            <a:fillRect/>
          </a:stretch>
        </p:blipFill>
        <p:spPr>
          <a:xfrm>
            <a:off x="821729" y="1366404"/>
            <a:ext cx="5738320" cy="4817544"/>
          </a:xfrm>
          <a:prstGeom prst="rect">
            <a:avLst/>
          </a:prstGeom>
        </p:spPr>
      </p:pic>
      <p:sp>
        <p:nvSpPr>
          <p:cNvPr id="9" name="TextBox 8">
            <a:extLst>
              <a:ext uri="{FF2B5EF4-FFF2-40B4-BE49-F238E27FC236}">
                <a16:creationId xmlns:a16="http://schemas.microsoft.com/office/drawing/2014/main" id="{507ED1E7-4012-E4D0-99F2-D1635D91D5C8}"/>
              </a:ext>
            </a:extLst>
          </p:cNvPr>
          <p:cNvSpPr txBox="1"/>
          <p:nvPr/>
        </p:nvSpPr>
        <p:spPr>
          <a:xfrm>
            <a:off x="6662823" y="1863090"/>
            <a:ext cx="3895554" cy="369332"/>
          </a:xfrm>
          <a:prstGeom prst="rect">
            <a:avLst/>
          </a:prstGeom>
          <a:solidFill>
            <a:srgbClr val="FFFF00"/>
          </a:solidFill>
        </p:spPr>
        <p:txBody>
          <a:bodyPr wrap="none" rtlCol="0">
            <a:spAutoFit/>
          </a:bodyPr>
          <a:lstStyle/>
          <a:p>
            <a:r>
              <a:rPr lang="en-US" altLang="ko-KR"/>
              <a:t>Microsoft Visual Studio Community</a:t>
            </a:r>
            <a:endParaRPr lang="en-US" dirty="0"/>
          </a:p>
        </p:txBody>
      </p:sp>
    </p:spTree>
    <p:extLst>
      <p:ext uri="{BB962C8B-B14F-4D97-AF65-F5344CB8AC3E}">
        <p14:creationId xmlns:p14="http://schemas.microsoft.com/office/powerpoint/2010/main" val="3793875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8"/>
            </a:pPr>
            <a:r>
              <a:rPr lang="en-US" dirty="0"/>
              <a:t>GenBox</a:t>
            </a:r>
            <a:r>
              <a:rPr lang="ko-KR" altLang="en-US" dirty="0"/>
              <a:t> 스크립트 작성</a:t>
            </a: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51</a:t>
            </a:fld>
            <a:endParaRPr lang="ko-KR" altLang="en-US"/>
          </a:p>
        </p:txBody>
      </p:sp>
      <p:pic>
        <p:nvPicPr>
          <p:cNvPr id="16" name="Picture 15">
            <a:extLst>
              <a:ext uri="{FF2B5EF4-FFF2-40B4-BE49-F238E27FC236}">
                <a16:creationId xmlns:a16="http://schemas.microsoft.com/office/drawing/2014/main" id="{DB0274C4-BE01-B628-B53F-14A00EDD8FC3}"/>
              </a:ext>
            </a:extLst>
          </p:cNvPr>
          <p:cNvPicPr>
            <a:picLocks noChangeAspect="1"/>
          </p:cNvPicPr>
          <p:nvPr/>
        </p:nvPicPr>
        <p:blipFill>
          <a:blip r:embed="rId2"/>
          <a:stretch>
            <a:fillRect/>
          </a:stretch>
        </p:blipFill>
        <p:spPr>
          <a:xfrm>
            <a:off x="381696" y="2517223"/>
            <a:ext cx="1673135" cy="1780502"/>
          </a:xfrm>
          <a:prstGeom prst="rect">
            <a:avLst/>
          </a:prstGeom>
        </p:spPr>
      </p:pic>
      <p:sp>
        <p:nvSpPr>
          <p:cNvPr id="18" name="TextBox 17">
            <a:extLst>
              <a:ext uri="{FF2B5EF4-FFF2-40B4-BE49-F238E27FC236}">
                <a16:creationId xmlns:a16="http://schemas.microsoft.com/office/drawing/2014/main" id="{CA23F7BF-B3E3-D460-220B-7AD4BD1E9FDA}"/>
              </a:ext>
            </a:extLst>
          </p:cNvPr>
          <p:cNvSpPr txBox="1"/>
          <p:nvPr/>
        </p:nvSpPr>
        <p:spPr>
          <a:xfrm>
            <a:off x="2352086" y="2453426"/>
            <a:ext cx="5389492" cy="646331"/>
          </a:xfrm>
          <a:prstGeom prst="rect">
            <a:avLst/>
          </a:prstGeom>
          <a:noFill/>
        </p:spPr>
        <p:txBody>
          <a:bodyPr wrap="square">
            <a:spAutoFit/>
          </a:bodyPr>
          <a:lstStyle/>
          <a:p>
            <a:r>
              <a:rPr lang="en-US" dirty="0">
                <a:hlinkClick r:id="rId3"/>
              </a:rPr>
              <a:t>GameEngine2/y2023/Week03/Block01/</a:t>
            </a:r>
            <a:r>
              <a:rPr lang="en-US" dirty="0" err="1">
                <a:hlinkClick r:id="rId3"/>
              </a:rPr>
              <a:t>GenerateBox.cs</a:t>
            </a:r>
            <a:r>
              <a:rPr lang="en-US" dirty="0">
                <a:hlinkClick r:id="rId3"/>
              </a:rPr>
              <a:t> at main · </a:t>
            </a:r>
            <a:r>
              <a:rPr lang="en-US" dirty="0" err="1">
                <a:hlinkClick r:id="rId3"/>
              </a:rPr>
              <a:t>ijhwlee</a:t>
            </a:r>
            <a:r>
              <a:rPr lang="en-US" dirty="0">
                <a:hlinkClick r:id="rId3"/>
              </a:rPr>
              <a:t>/GameEngine2 (github.com)</a:t>
            </a:r>
            <a:endParaRPr lang="en-US" dirty="0"/>
          </a:p>
        </p:txBody>
      </p:sp>
      <p:pic>
        <p:nvPicPr>
          <p:cNvPr id="20" name="Picture 19">
            <a:extLst>
              <a:ext uri="{FF2B5EF4-FFF2-40B4-BE49-F238E27FC236}">
                <a16:creationId xmlns:a16="http://schemas.microsoft.com/office/drawing/2014/main" id="{1774C5F4-49AF-CEBA-5DD1-878A6F4D45FD}"/>
              </a:ext>
            </a:extLst>
          </p:cNvPr>
          <p:cNvPicPr>
            <a:picLocks noChangeAspect="1"/>
          </p:cNvPicPr>
          <p:nvPr/>
        </p:nvPicPr>
        <p:blipFill>
          <a:blip r:embed="rId4"/>
          <a:stretch>
            <a:fillRect/>
          </a:stretch>
        </p:blipFill>
        <p:spPr>
          <a:xfrm>
            <a:off x="8964201" y="69743"/>
            <a:ext cx="2984644" cy="5208942"/>
          </a:xfrm>
          <a:prstGeom prst="rect">
            <a:avLst/>
          </a:prstGeom>
        </p:spPr>
      </p:pic>
      <p:sp>
        <p:nvSpPr>
          <p:cNvPr id="21" name="TextBox 20">
            <a:extLst>
              <a:ext uri="{FF2B5EF4-FFF2-40B4-BE49-F238E27FC236}">
                <a16:creationId xmlns:a16="http://schemas.microsoft.com/office/drawing/2014/main" id="{F11940D5-BDBA-42EB-964A-D9C01BB1FFF4}"/>
              </a:ext>
            </a:extLst>
          </p:cNvPr>
          <p:cNvSpPr txBox="1"/>
          <p:nvPr/>
        </p:nvSpPr>
        <p:spPr>
          <a:xfrm>
            <a:off x="2391507" y="3325828"/>
            <a:ext cx="5019387" cy="923330"/>
          </a:xfrm>
          <a:prstGeom prst="rect">
            <a:avLst/>
          </a:prstGeom>
          <a:solidFill>
            <a:srgbClr val="FFFF00"/>
          </a:solidFill>
        </p:spPr>
        <p:txBody>
          <a:bodyPr wrap="none" rtlCol="0">
            <a:spAutoFit/>
          </a:bodyPr>
          <a:lstStyle/>
          <a:p>
            <a:r>
              <a:rPr lang="en-US" altLang="ko-KR" dirty="0"/>
              <a:t>GenBox </a:t>
            </a:r>
            <a:r>
              <a:rPr lang="ko-KR" altLang="en-US" dirty="0"/>
              <a:t>객체에 </a:t>
            </a:r>
            <a:r>
              <a:rPr lang="en-US" altLang="ko-KR" dirty="0" err="1"/>
              <a:t>GenerateBox</a:t>
            </a:r>
            <a:r>
              <a:rPr lang="en-US" altLang="ko-KR" dirty="0"/>
              <a:t> </a:t>
            </a:r>
            <a:r>
              <a:rPr lang="ko-KR" altLang="en-US" dirty="0"/>
              <a:t>스크립트 적용 후</a:t>
            </a:r>
            <a:endParaRPr lang="en-US" altLang="ko-KR" dirty="0"/>
          </a:p>
          <a:p>
            <a:r>
              <a:rPr lang="en-US" altLang="ko-KR" dirty="0"/>
              <a:t>Box </a:t>
            </a:r>
            <a:r>
              <a:rPr lang="ko-KR" altLang="en-US" dirty="0"/>
              <a:t>에 </a:t>
            </a:r>
            <a:r>
              <a:rPr lang="en-US" altLang="ko-KR" dirty="0"/>
              <a:t>Cube Prefab </a:t>
            </a:r>
            <a:r>
              <a:rPr lang="ko-KR" altLang="en-US" dirty="0"/>
              <a:t>적용</a:t>
            </a:r>
            <a:endParaRPr lang="en-US" altLang="ko-KR" dirty="0"/>
          </a:p>
          <a:p>
            <a:r>
              <a:rPr lang="en-US" altLang="ko-KR" dirty="0"/>
              <a:t>Interactable Events</a:t>
            </a:r>
            <a:r>
              <a:rPr lang="ko-KR" altLang="en-US" dirty="0"/>
              <a:t>에</a:t>
            </a:r>
            <a:r>
              <a:rPr lang="en-US" altLang="ko-KR" dirty="0"/>
              <a:t> </a:t>
            </a:r>
            <a:r>
              <a:rPr lang="ko-KR" altLang="en-US" dirty="0"/>
              <a:t>해당하는 함수 적용</a:t>
            </a:r>
            <a:endParaRPr lang="en-US" dirty="0"/>
          </a:p>
        </p:txBody>
      </p:sp>
      <p:sp>
        <p:nvSpPr>
          <p:cNvPr id="22" name="Rectangle: Rounded Corners 21">
            <a:extLst>
              <a:ext uri="{FF2B5EF4-FFF2-40B4-BE49-F238E27FC236}">
                <a16:creationId xmlns:a16="http://schemas.microsoft.com/office/drawing/2014/main" id="{F6AC90F6-7BDE-2234-643E-18BEF94CF1D3}"/>
              </a:ext>
            </a:extLst>
          </p:cNvPr>
          <p:cNvSpPr/>
          <p:nvPr/>
        </p:nvSpPr>
        <p:spPr>
          <a:xfrm>
            <a:off x="8964201" y="3182269"/>
            <a:ext cx="3036015" cy="16209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483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9E7459-2F75-D3E7-9A5F-373A59C371DC}"/>
              </a:ext>
            </a:extLst>
          </p:cNvPr>
          <p:cNvSpPr>
            <a:spLocks noGrp="1"/>
          </p:cNvSpPr>
          <p:nvPr>
            <p:ph type="title"/>
          </p:nvPr>
        </p:nvSpPr>
        <p:spPr/>
        <p:txBody>
          <a:bodyPr/>
          <a:lstStyle/>
          <a:p>
            <a:r>
              <a:rPr lang="en-US" altLang="ko-KR" dirty="0"/>
              <a:t>Event Handler </a:t>
            </a:r>
            <a:r>
              <a:rPr lang="ko-KR" altLang="en-US" dirty="0"/>
              <a:t>추가</a:t>
            </a:r>
          </a:p>
        </p:txBody>
      </p:sp>
      <p:sp>
        <p:nvSpPr>
          <p:cNvPr id="3" name="내용 개체 틀 2">
            <a:extLst>
              <a:ext uri="{FF2B5EF4-FFF2-40B4-BE49-F238E27FC236}">
                <a16:creationId xmlns:a16="http://schemas.microsoft.com/office/drawing/2014/main" id="{9A6F66B9-0115-2C46-99C2-996FAA5F8566}"/>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E9DD8F63-C6F6-DB7C-3D2D-2E28C7483658}"/>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바닥글 개체 틀 4">
            <a:extLst>
              <a:ext uri="{FF2B5EF4-FFF2-40B4-BE49-F238E27FC236}">
                <a16:creationId xmlns:a16="http://schemas.microsoft.com/office/drawing/2014/main" id="{70EED4AF-95D7-76C6-A91E-240AD4511FCB}"/>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BFE97872-76ED-A216-22E4-F656A292B82D}"/>
              </a:ext>
            </a:extLst>
          </p:cNvPr>
          <p:cNvSpPr>
            <a:spLocks noGrp="1"/>
          </p:cNvSpPr>
          <p:nvPr>
            <p:ph type="sldNum" sz="quarter" idx="12"/>
          </p:nvPr>
        </p:nvSpPr>
        <p:spPr/>
        <p:txBody>
          <a:bodyPr/>
          <a:lstStyle/>
          <a:p>
            <a:fld id="{FABEA76D-AC0B-4A8D-A15D-FF0B16DFADCB}" type="slidenum">
              <a:rPr lang="ko-KR" altLang="en-US" smtClean="0"/>
              <a:t>52</a:t>
            </a:fld>
            <a:endParaRPr lang="ko-KR" altLang="en-US"/>
          </a:p>
        </p:txBody>
      </p:sp>
      <p:pic>
        <p:nvPicPr>
          <p:cNvPr id="8" name="그림 7">
            <a:extLst>
              <a:ext uri="{FF2B5EF4-FFF2-40B4-BE49-F238E27FC236}">
                <a16:creationId xmlns:a16="http://schemas.microsoft.com/office/drawing/2014/main" id="{B636CAD5-5D4B-F6BB-1005-44938DF98973}"/>
              </a:ext>
            </a:extLst>
          </p:cNvPr>
          <p:cNvPicPr>
            <a:picLocks noChangeAspect="1"/>
          </p:cNvPicPr>
          <p:nvPr/>
        </p:nvPicPr>
        <p:blipFill>
          <a:blip r:embed="rId2"/>
          <a:stretch>
            <a:fillRect/>
          </a:stretch>
        </p:blipFill>
        <p:spPr>
          <a:xfrm>
            <a:off x="8610600" y="0"/>
            <a:ext cx="3577370" cy="6858000"/>
          </a:xfrm>
          <a:prstGeom prst="rect">
            <a:avLst/>
          </a:prstGeom>
        </p:spPr>
      </p:pic>
      <p:pic>
        <p:nvPicPr>
          <p:cNvPr id="10" name="그림 9">
            <a:extLst>
              <a:ext uri="{FF2B5EF4-FFF2-40B4-BE49-F238E27FC236}">
                <a16:creationId xmlns:a16="http://schemas.microsoft.com/office/drawing/2014/main" id="{617E1FE7-DD22-CCAF-C48B-C70C97E6B26E}"/>
              </a:ext>
            </a:extLst>
          </p:cNvPr>
          <p:cNvPicPr>
            <a:picLocks noChangeAspect="1"/>
          </p:cNvPicPr>
          <p:nvPr/>
        </p:nvPicPr>
        <p:blipFill>
          <a:blip r:embed="rId3"/>
          <a:stretch>
            <a:fillRect/>
          </a:stretch>
        </p:blipFill>
        <p:spPr>
          <a:xfrm>
            <a:off x="80963" y="1255282"/>
            <a:ext cx="4010025" cy="2628900"/>
          </a:xfrm>
          <a:prstGeom prst="rect">
            <a:avLst/>
          </a:prstGeom>
        </p:spPr>
      </p:pic>
      <p:pic>
        <p:nvPicPr>
          <p:cNvPr id="19" name="그림 18">
            <a:extLst>
              <a:ext uri="{FF2B5EF4-FFF2-40B4-BE49-F238E27FC236}">
                <a16:creationId xmlns:a16="http://schemas.microsoft.com/office/drawing/2014/main" id="{9D3B2922-8F54-DDC1-43A0-06B1646D382A}"/>
              </a:ext>
            </a:extLst>
          </p:cNvPr>
          <p:cNvPicPr>
            <a:picLocks noChangeAspect="1"/>
          </p:cNvPicPr>
          <p:nvPr/>
        </p:nvPicPr>
        <p:blipFill>
          <a:blip r:embed="rId4"/>
          <a:stretch>
            <a:fillRect/>
          </a:stretch>
        </p:blipFill>
        <p:spPr>
          <a:xfrm>
            <a:off x="4090988" y="1255282"/>
            <a:ext cx="4204278" cy="2838870"/>
          </a:xfrm>
          <a:prstGeom prst="rect">
            <a:avLst/>
          </a:prstGeom>
        </p:spPr>
      </p:pic>
      <p:cxnSp>
        <p:nvCxnSpPr>
          <p:cNvPr id="20" name="직선 화살표 연결선 19">
            <a:extLst>
              <a:ext uri="{FF2B5EF4-FFF2-40B4-BE49-F238E27FC236}">
                <a16:creationId xmlns:a16="http://schemas.microsoft.com/office/drawing/2014/main" id="{0E7E6084-BEC6-3317-8D02-DED81EF96E49}"/>
              </a:ext>
            </a:extLst>
          </p:cNvPr>
          <p:cNvCxnSpPr>
            <a:cxnSpLocks/>
          </p:cNvCxnSpPr>
          <p:nvPr/>
        </p:nvCxnSpPr>
        <p:spPr>
          <a:xfrm flipV="1">
            <a:off x="1875995" y="613533"/>
            <a:ext cx="7043830" cy="29673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B6FD968-43FB-6FF5-B52B-587EAEFD649C}"/>
              </a:ext>
            </a:extLst>
          </p:cNvPr>
          <p:cNvCxnSpPr>
            <a:cxnSpLocks/>
          </p:cNvCxnSpPr>
          <p:nvPr/>
        </p:nvCxnSpPr>
        <p:spPr>
          <a:xfrm>
            <a:off x="1875995" y="3580908"/>
            <a:ext cx="7043830" cy="2371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BA6DC97-537A-50C9-FED7-1D8717063878}"/>
              </a:ext>
            </a:extLst>
          </p:cNvPr>
          <p:cNvCxnSpPr>
            <a:cxnSpLocks/>
          </p:cNvCxnSpPr>
          <p:nvPr/>
        </p:nvCxnSpPr>
        <p:spPr>
          <a:xfrm flipV="1">
            <a:off x="5539494" y="519143"/>
            <a:ext cx="4902364" cy="238072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5725FDA9-467B-1654-3943-90E91858B14D}"/>
              </a:ext>
            </a:extLst>
          </p:cNvPr>
          <p:cNvCxnSpPr>
            <a:cxnSpLocks/>
          </p:cNvCxnSpPr>
          <p:nvPr/>
        </p:nvCxnSpPr>
        <p:spPr>
          <a:xfrm>
            <a:off x="5128783" y="2725502"/>
            <a:ext cx="5187222" cy="30853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2EA17472-1443-6000-8D5A-DDE08BF77AB1}"/>
              </a:ext>
            </a:extLst>
          </p:cNvPr>
          <p:cNvPicPr>
            <a:picLocks noChangeAspect="1"/>
          </p:cNvPicPr>
          <p:nvPr/>
        </p:nvPicPr>
        <p:blipFill>
          <a:blip r:embed="rId5"/>
          <a:stretch>
            <a:fillRect/>
          </a:stretch>
        </p:blipFill>
        <p:spPr>
          <a:xfrm>
            <a:off x="18108" y="4261945"/>
            <a:ext cx="4020491" cy="1919210"/>
          </a:xfrm>
          <a:prstGeom prst="rect">
            <a:avLst/>
          </a:prstGeom>
        </p:spPr>
      </p:pic>
    </p:spTree>
    <p:extLst>
      <p:ext uri="{BB962C8B-B14F-4D97-AF65-F5344CB8AC3E}">
        <p14:creationId xmlns:p14="http://schemas.microsoft.com/office/powerpoint/2010/main" val="3179467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7926-554C-E423-AAAA-FE11096B07EB}"/>
              </a:ext>
            </a:extLst>
          </p:cNvPr>
          <p:cNvSpPr>
            <a:spLocks noGrp="1"/>
          </p:cNvSpPr>
          <p:nvPr>
            <p:ph type="title"/>
          </p:nvPr>
        </p:nvSpPr>
        <p:spPr/>
        <p:txBody>
          <a:bodyPr/>
          <a:lstStyle/>
          <a:p>
            <a:r>
              <a:rPr lang="ko-KR" altLang="en-US" dirty="0"/>
              <a:t>게임 만들기 순서</a:t>
            </a:r>
            <a:endParaRPr lang="en-US" dirty="0"/>
          </a:p>
        </p:txBody>
      </p:sp>
      <p:sp>
        <p:nvSpPr>
          <p:cNvPr id="3" name="Content Placeholder 2">
            <a:extLst>
              <a:ext uri="{FF2B5EF4-FFF2-40B4-BE49-F238E27FC236}">
                <a16:creationId xmlns:a16="http://schemas.microsoft.com/office/drawing/2014/main" id="{4A6DB353-E997-2359-62A3-B9CBFB833EC8}"/>
              </a:ext>
            </a:extLst>
          </p:cNvPr>
          <p:cNvSpPr>
            <a:spLocks noGrp="1"/>
          </p:cNvSpPr>
          <p:nvPr>
            <p:ph idx="1"/>
          </p:nvPr>
        </p:nvSpPr>
        <p:spPr/>
        <p:txBody>
          <a:bodyPr/>
          <a:lstStyle/>
          <a:p>
            <a:pPr marL="514350" indent="-514350">
              <a:buFont typeface="+mj-lt"/>
              <a:buAutoNum type="arabicPeriod" startAt="9"/>
            </a:pPr>
            <a:r>
              <a:rPr lang="en-US" altLang="ko-KR" dirty="0"/>
              <a:t>Android </a:t>
            </a:r>
            <a:r>
              <a:rPr lang="ko-KR" altLang="en-US" dirty="0"/>
              <a:t>빌드 설정</a:t>
            </a:r>
            <a:endParaRPr lang="en-US" dirty="0"/>
          </a:p>
        </p:txBody>
      </p:sp>
      <p:sp>
        <p:nvSpPr>
          <p:cNvPr id="4" name="Date Placeholder 3">
            <a:extLst>
              <a:ext uri="{FF2B5EF4-FFF2-40B4-BE49-F238E27FC236}">
                <a16:creationId xmlns:a16="http://schemas.microsoft.com/office/drawing/2014/main" id="{D839E9B1-0522-7B76-9E60-5A0087D7A597}"/>
              </a:ext>
            </a:extLst>
          </p:cNvPr>
          <p:cNvSpPr>
            <a:spLocks noGrp="1"/>
          </p:cNvSpPr>
          <p:nvPr>
            <p:ph type="dt" sz="half" idx="10"/>
          </p:nvPr>
        </p:nvSpPr>
        <p:spPr/>
        <p:txBody>
          <a:bodyPr/>
          <a:lstStyle/>
          <a:p>
            <a:fld id="{03ED9544-6F3A-40A9-8254-F47A35B15F55}" type="datetime1">
              <a:rPr lang="ko-KR" altLang="en-US" smtClean="0"/>
              <a:t>2023-09-19</a:t>
            </a:fld>
            <a:endParaRPr lang="ko-KR" altLang="en-US"/>
          </a:p>
        </p:txBody>
      </p:sp>
      <p:sp>
        <p:nvSpPr>
          <p:cNvPr id="5" name="Footer Placeholder 4">
            <a:extLst>
              <a:ext uri="{FF2B5EF4-FFF2-40B4-BE49-F238E27FC236}">
                <a16:creationId xmlns:a16="http://schemas.microsoft.com/office/drawing/2014/main" id="{46E49D7D-969F-72CC-F31B-9639E9CDB663}"/>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Slide Number Placeholder 5">
            <a:extLst>
              <a:ext uri="{FF2B5EF4-FFF2-40B4-BE49-F238E27FC236}">
                <a16:creationId xmlns:a16="http://schemas.microsoft.com/office/drawing/2014/main" id="{1FB1BF64-ECB3-5FB6-8E6D-FE2FB80FC2DE}"/>
              </a:ext>
            </a:extLst>
          </p:cNvPr>
          <p:cNvSpPr>
            <a:spLocks noGrp="1"/>
          </p:cNvSpPr>
          <p:nvPr>
            <p:ph type="sldNum" sz="quarter" idx="12"/>
          </p:nvPr>
        </p:nvSpPr>
        <p:spPr/>
        <p:txBody>
          <a:bodyPr/>
          <a:lstStyle/>
          <a:p>
            <a:fld id="{FABEA76D-AC0B-4A8D-A15D-FF0B16DFADCB}" type="slidenum">
              <a:rPr lang="ko-KR" altLang="en-US" smtClean="0"/>
              <a:t>53</a:t>
            </a:fld>
            <a:endParaRPr lang="ko-KR" altLang="en-US"/>
          </a:p>
        </p:txBody>
      </p:sp>
      <p:pic>
        <p:nvPicPr>
          <p:cNvPr id="8" name="Picture 7">
            <a:extLst>
              <a:ext uri="{FF2B5EF4-FFF2-40B4-BE49-F238E27FC236}">
                <a16:creationId xmlns:a16="http://schemas.microsoft.com/office/drawing/2014/main" id="{2D728CDC-3B81-19FD-95B4-C174FBBF8DF0}"/>
              </a:ext>
            </a:extLst>
          </p:cNvPr>
          <p:cNvPicPr>
            <a:picLocks noChangeAspect="1"/>
          </p:cNvPicPr>
          <p:nvPr/>
        </p:nvPicPr>
        <p:blipFill>
          <a:blip r:embed="rId2"/>
          <a:stretch>
            <a:fillRect/>
          </a:stretch>
        </p:blipFill>
        <p:spPr>
          <a:xfrm>
            <a:off x="1298303" y="2258892"/>
            <a:ext cx="6150462" cy="4053008"/>
          </a:xfrm>
          <a:prstGeom prst="rect">
            <a:avLst/>
          </a:prstGeom>
        </p:spPr>
      </p:pic>
    </p:spTree>
    <p:extLst>
      <p:ext uri="{BB962C8B-B14F-4D97-AF65-F5344CB8AC3E}">
        <p14:creationId xmlns:p14="http://schemas.microsoft.com/office/powerpoint/2010/main" val="2239961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할일</a:t>
            </a:r>
          </a:p>
        </p:txBody>
      </p:sp>
      <p:sp>
        <p:nvSpPr>
          <p:cNvPr id="3" name="내용 개체 틀 2"/>
          <p:cNvSpPr>
            <a:spLocks noGrp="1"/>
          </p:cNvSpPr>
          <p:nvPr>
            <p:ph idx="1"/>
          </p:nvPr>
        </p:nvSpPr>
        <p:spPr/>
        <p:txBody>
          <a:bodyPr/>
          <a:lstStyle/>
          <a:p>
            <a:r>
              <a:rPr lang="ko-KR" altLang="en-US" dirty="0" err="1"/>
              <a:t>블럭쌓기</a:t>
            </a:r>
            <a:r>
              <a:rPr lang="ko-KR" altLang="en-US" dirty="0"/>
              <a:t> 게임을 </a:t>
            </a:r>
            <a:r>
              <a:rPr lang="ko-KR" altLang="en-US" dirty="0" err="1"/>
              <a:t>완성하시오</a:t>
            </a:r>
            <a:r>
              <a:rPr lang="en-US" altLang="ko-KR" dirty="0"/>
              <a:t>.</a:t>
            </a:r>
          </a:p>
          <a:p>
            <a:endParaRPr lang="ko-KR" altLang="en-US" dirty="0"/>
          </a:p>
        </p:txBody>
      </p:sp>
      <p:sp>
        <p:nvSpPr>
          <p:cNvPr id="4" name="슬라이드 번호 개체 틀 3">
            <a:extLst>
              <a:ext uri="{FF2B5EF4-FFF2-40B4-BE49-F238E27FC236}">
                <a16:creationId xmlns:a16="http://schemas.microsoft.com/office/drawing/2014/main" id="{9D625348-4903-49BD-B316-5EB849C4C413}"/>
              </a:ext>
            </a:extLst>
          </p:cNvPr>
          <p:cNvSpPr>
            <a:spLocks noGrp="1"/>
          </p:cNvSpPr>
          <p:nvPr>
            <p:ph type="sldNum" sz="quarter" idx="12"/>
          </p:nvPr>
        </p:nvSpPr>
        <p:spPr/>
        <p:txBody>
          <a:bodyPr/>
          <a:lstStyle/>
          <a:p>
            <a:fld id="{FABEA76D-AC0B-4A8D-A15D-FF0B16DFADCB}" type="slidenum">
              <a:rPr lang="ko-KR" altLang="en-US" smtClean="0"/>
              <a:t>54</a:t>
            </a:fld>
            <a:endParaRPr lang="ko-KR" altLang="en-US"/>
          </a:p>
        </p:txBody>
      </p:sp>
      <p:sp>
        <p:nvSpPr>
          <p:cNvPr id="5" name="날짜 개체 틀 4">
            <a:extLst>
              <a:ext uri="{FF2B5EF4-FFF2-40B4-BE49-F238E27FC236}">
                <a16:creationId xmlns:a16="http://schemas.microsoft.com/office/drawing/2014/main" id="{D361EDC5-3CF1-08E6-9671-6CAED6ADF610}"/>
              </a:ext>
            </a:extLst>
          </p:cNvPr>
          <p:cNvSpPr>
            <a:spLocks noGrp="1"/>
          </p:cNvSpPr>
          <p:nvPr>
            <p:ph type="dt" sz="half" idx="10"/>
          </p:nvPr>
        </p:nvSpPr>
        <p:spPr/>
        <p:txBody>
          <a:bodyPr/>
          <a:lstStyle/>
          <a:p>
            <a:fld id="{98C63A5E-8171-4F65-8FBA-D5FC257B82D8}"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DE4903AD-B58D-FA6E-ECE4-662B4633F900}"/>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234398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EE2A06-69D8-CFA9-1440-647E94A1CAFB}"/>
              </a:ext>
            </a:extLst>
          </p:cNvPr>
          <p:cNvSpPr>
            <a:spLocks noGrp="1"/>
          </p:cNvSpPr>
          <p:nvPr>
            <p:ph type="title"/>
          </p:nvPr>
        </p:nvSpPr>
        <p:spPr/>
        <p:txBody>
          <a:bodyPr/>
          <a:lstStyle/>
          <a:p>
            <a:r>
              <a:rPr lang="en-US" altLang="ko-KR" dirty="0"/>
              <a:t>XR(VR/AR)</a:t>
            </a:r>
            <a:r>
              <a:rPr lang="ko-KR" altLang="en-US" dirty="0"/>
              <a:t> </a:t>
            </a:r>
            <a:r>
              <a:rPr lang="en-US" altLang="ko-KR" dirty="0"/>
              <a:t>Basics</a:t>
            </a:r>
            <a:endParaRPr lang="ko-KR" altLang="en-US" dirty="0"/>
          </a:p>
        </p:txBody>
      </p:sp>
      <p:sp>
        <p:nvSpPr>
          <p:cNvPr id="3" name="내용 개체 틀 2">
            <a:extLst>
              <a:ext uri="{FF2B5EF4-FFF2-40B4-BE49-F238E27FC236}">
                <a16:creationId xmlns:a16="http://schemas.microsoft.com/office/drawing/2014/main" id="{3F6404BD-B01F-6136-97E8-5093A4472170}"/>
              </a:ext>
            </a:extLst>
          </p:cNvPr>
          <p:cNvSpPr>
            <a:spLocks noGrp="1"/>
          </p:cNvSpPr>
          <p:nvPr>
            <p:ph idx="1"/>
          </p:nvPr>
        </p:nvSpPr>
        <p:spPr/>
        <p:txBody>
          <a:bodyPr/>
          <a:lstStyle/>
          <a:p>
            <a:r>
              <a:rPr lang="en-US" altLang="ko-KR" dirty="0">
                <a:hlinkClick r:id="rId2"/>
              </a:rPr>
              <a:t>Unity - Manual: XR (unity3d.com)</a:t>
            </a:r>
            <a:endParaRPr lang="en-US" altLang="ko-KR" dirty="0"/>
          </a:p>
          <a:p>
            <a:r>
              <a:rPr lang="en-US" altLang="ko-KR" dirty="0"/>
              <a:t>VR(Virtual</a:t>
            </a:r>
            <a:r>
              <a:rPr lang="ko-KR" altLang="en-US" dirty="0"/>
              <a:t> </a:t>
            </a:r>
            <a:r>
              <a:rPr lang="en-US" altLang="ko-KR" dirty="0"/>
              <a:t>Reality):</a:t>
            </a:r>
            <a:r>
              <a:rPr lang="ko-KR" altLang="en-US" dirty="0"/>
              <a:t> </a:t>
            </a:r>
            <a:r>
              <a:rPr lang="en-US" altLang="ko-KR" b="0" i="0" dirty="0">
                <a:effectLst/>
                <a:latin typeface="Roboto" panose="02000000000000000000" pitchFamily="2" charset="0"/>
              </a:rPr>
              <a:t>The application simulates a completely different environment around the user.</a:t>
            </a:r>
          </a:p>
          <a:p>
            <a:r>
              <a:rPr lang="en-US" altLang="ko-KR" dirty="0">
                <a:latin typeface="Roboto" panose="02000000000000000000" pitchFamily="2" charset="0"/>
              </a:rPr>
              <a:t>MR(Mixed Reality): </a:t>
            </a:r>
            <a:r>
              <a:rPr lang="en-US" altLang="ko-KR" b="0" i="0" dirty="0">
                <a:effectLst/>
                <a:latin typeface="Roboto" panose="02000000000000000000" pitchFamily="2" charset="0"/>
              </a:rPr>
              <a:t>The application combines its own environment with the user’s real-world environment and allows them to interact with each other.</a:t>
            </a:r>
            <a:endParaRPr lang="en-US" altLang="ko-KR" dirty="0">
              <a:latin typeface="Roboto" panose="02000000000000000000" pitchFamily="2" charset="0"/>
            </a:endParaRPr>
          </a:p>
          <a:p>
            <a:r>
              <a:rPr lang="en-US" altLang="ko-KR" dirty="0">
                <a:latin typeface="Roboto" panose="02000000000000000000" pitchFamily="2" charset="0"/>
              </a:rPr>
              <a:t>AR(Augmented Reality): </a:t>
            </a:r>
            <a:r>
              <a:rPr lang="en-US" altLang="ko-KR" b="0" i="0" dirty="0">
                <a:effectLst/>
                <a:latin typeface="Roboto" panose="02000000000000000000" pitchFamily="2" charset="0"/>
              </a:rPr>
              <a:t>The application layers content over a digital view of the real world.</a:t>
            </a:r>
            <a:endParaRPr lang="ko-KR" altLang="en-US" dirty="0"/>
          </a:p>
        </p:txBody>
      </p:sp>
      <p:sp>
        <p:nvSpPr>
          <p:cNvPr id="4" name="슬라이드 번호 개체 틀 3">
            <a:extLst>
              <a:ext uri="{FF2B5EF4-FFF2-40B4-BE49-F238E27FC236}">
                <a16:creationId xmlns:a16="http://schemas.microsoft.com/office/drawing/2014/main" id="{B67710E6-7B2D-79DA-6140-592B8636DC27}"/>
              </a:ext>
            </a:extLst>
          </p:cNvPr>
          <p:cNvSpPr>
            <a:spLocks noGrp="1"/>
          </p:cNvSpPr>
          <p:nvPr>
            <p:ph type="sldNum" sz="quarter" idx="12"/>
          </p:nvPr>
        </p:nvSpPr>
        <p:spPr/>
        <p:txBody>
          <a:bodyPr/>
          <a:lstStyle/>
          <a:p>
            <a:fld id="{FABEA76D-AC0B-4A8D-A15D-FF0B16DFADCB}" type="slidenum">
              <a:rPr lang="ko-KR" altLang="en-US" smtClean="0"/>
              <a:t>6</a:t>
            </a:fld>
            <a:endParaRPr lang="ko-KR" altLang="en-US"/>
          </a:p>
        </p:txBody>
      </p:sp>
      <p:sp>
        <p:nvSpPr>
          <p:cNvPr id="5" name="날짜 개체 틀 4">
            <a:extLst>
              <a:ext uri="{FF2B5EF4-FFF2-40B4-BE49-F238E27FC236}">
                <a16:creationId xmlns:a16="http://schemas.microsoft.com/office/drawing/2014/main" id="{B7C1A7FC-B6B6-319D-162B-51286F1D2BBC}"/>
              </a:ext>
            </a:extLst>
          </p:cNvPr>
          <p:cNvSpPr>
            <a:spLocks noGrp="1"/>
          </p:cNvSpPr>
          <p:nvPr>
            <p:ph type="dt" sz="half" idx="10"/>
          </p:nvPr>
        </p:nvSpPr>
        <p:spPr/>
        <p:txBody>
          <a:bodyPr/>
          <a:lstStyle/>
          <a:p>
            <a:fld id="{2A12F72A-59A9-47F7-A368-D5AF9E37E953}" type="datetime1">
              <a:rPr lang="ko-KR" altLang="en-US" smtClean="0"/>
              <a:t>2023-09-18</a:t>
            </a:fld>
            <a:endParaRPr lang="ko-KR" altLang="en-US"/>
          </a:p>
        </p:txBody>
      </p:sp>
      <p:sp>
        <p:nvSpPr>
          <p:cNvPr id="6" name="바닥글 개체 틀 5">
            <a:extLst>
              <a:ext uri="{FF2B5EF4-FFF2-40B4-BE49-F238E27FC236}">
                <a16:creationId xmlns:a16="http://schemas.microsoft.com/office/drawing/2014/main" id="{955C8B3F-C7F7-1DCB-891D-7487625172D6}"/>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200185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ugmented Reality Pokemon on the Street">
            <a:extLst>
              <a:ext uri="{FF2B5EF4-FFF2-40B4-BE49-F238E27FC236}">
                <a16:creationId xmlns:a16="http://schemas.microsoft.com/office/drawing/2014/main" id="{E51F6DF5-5174-F409-54DF-53F6537A67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8" r="23817" b="909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2E0EBA9-A4C6-58D8-03B2-5048F3849A79}"/>
              </a:ext>
            </a:extLst>
          </p:cNvPr>
          <p:cNvSpPr>
            <a:spLocks noGrp="1"/>
          </p:cNvSpPr>
          <p:nvPr>
            <p:ph type="title"/>
          </p:nvPr>
        </p:nvSpPr>
        <p:spPr>
          <a:xfrm>
            <a:off x="371094" y="1161288"/>
            <a:ext cx="3438144" cy="1124712"/>
          </a:xfrm>
        </p:spPr>
        <p:txBody>
          <a:bodyPr anchor="b">
            <a:normAutofit/>
          </a:bodyPr>
          <a:lstStyle/>
          <a:p>
            <a:r>
              <a:rPr lang="en-US" altLang="ko-KR" sz="2800" dirty="0"/>
              <a:t>VR, MR, AR and XR</a:t>
            </a:r>
            <a:endParaRPr lang="ko-KR" altLang="en-US" sz="2800"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내용 개체 틀 2">
            <a:extLst>
              <a:ext uri="{FF2B5EF4-FFF2-40B4-BE49-F238E27FC236}">
                <a16:creationId xmlns:a16="http://schemas.microsoft.com/office/drawing/2014/main" id="{9CAE39F7-E2F9-1531-1DB8-E911D93F1D40}"/>
              </a:ext>
            </a:extLst>
          </p:cNvPr>
          <p:cNvSpPr>
            <a:spLocks noGrp="1"/>
          </p:cNvSpPr>
          <p:nvPr>
            <p:ph idx="1"/>
          </p:nvPr>
        </p:nvSpPr>
        <p:spPr>
          <a:xfrm>
            <a:off x="371094" y="2718053"/>
            <a:ext cx="5724906" cy="4003421"/>
          </a:xfrm>
        </p:spPr>
        <p:txBody>
          <a:bodyPr anchor="t">
            <a:noAutofit/>
          </a:bodyPr>
          <a:lstStyle/>
          <a:p>
            <a:pPr marL="0" marR="0" lvl="0" indent="0" defTabSz="914400" rtl="0" eaLnBrk="0" fontAlgn="base" latinLnBrk="0" hangingPunct="0">
              <a:spcBef>
                <a:spcPct val="0"/>
              </a:spcBef>
              <a:spcAft>
                <a:spcPts val="600"/>
              </a:spcAft>
              <a:buClrTx/>
              <a:buSzTx/>
              <a:buFontTx/>
              <a:buNone/>
              <a:tabLst/>
            </a:pPr>
            <a:r>
              <a:rPr kumimoji="0" lang="ko-KR" altLang="ko-KR" sz="1200" b="1" i="0" u="none" strike="noStrike" cap="none" normalizeH="0" baseline="0" dirty="0">
                <a:ln>
                  <a:noFill/>
                </a:ln>
                <a:effectLst/>
                <a:latin typeface="Arial" panose="020B0604020202020204" pitchFamily="34" charset="0"/>
                <a:ea typeface="Gotham SSm 4r"/>
              </a:rPr>
              <a:t>WHAT’S THE DIFFERENCE BETWEEN AR, VR, AND MR?</a:t>
            </a:r>
          </a:p>
          <a:p>
            <a:pPr marL="0" marR="0" lvl="0" indent="0" defTabSz="914400" rtl="0" eaLnBrk="0" fontAlgn="base" latinLnBrk="0" hangingPunct="0">
              <a:spcBef>
                <a:spcPct val="0"/>
              </a:spcBef>
              <a:spcAft>
                <a:spcPts val="600"/>
              </a:spcAft>
              <a:buClrTx/>
              <a:buSzTx/>
              <a:buFontTx/>
              <a:buNone/>
              <a:tabLst/>
            </a:pPr>
            <a:r>
              <a:rPr kumimoji="0" lang="ko-KR" altLang="ko-KR" sz="12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None/>
              <a:tabLst/>
            </a:pPr>
            <a:r>
              <a:rPr kumimoji="0" lang="ko-KR" altLang="ko-KR" sz="1200" b="1" i="0" u="none" strike="noStrike" cap="none" normalizeH="0" baseline="0" dirty="0" err="1">
                <a:ln>
                  <a:noFill/>
                </a:ln>
                <a:effectLst/>
                <a:latin typeface="Arial" panose="020B0604020202020204" pitchFamily="34" charset="0"/>
                <a:hlinkClick r:id="rId3"/>
              </a:rPr>
              <a:t>Augmented</a:t>
            </a:r>
            <a:r>
              <a:rPr kumimoji="0" lang="ko-KR" altLang="ko-KR" sz="1200" b="1" i="0" u="none" strike="noStrike" cap="none" normalizeH="0" baseline="0" dirty="0">
                <a:ln>
                  <a:noFill/>
                </a:ln>
                <a:effectLst/>
                <a:latin typeface="Arial" panose="020B0604020202020204" pitchFamily="34" charset="0"/>
                <a:hlinkClick r:id="rId3"/>
              </a:rPr>
              <a:t> </a:t>
            </a:r>
            <a:r>
              <a:rPr kumimoji="0" lang="ko-KR" altLang="ko-KR" sz="1200" b="1" i="0" u="none" strike="noStrike" cap="none" normalizeH="0" baseline="0" dirty="0" err="1">
                <a:ln>
                  <a:noFill/>
                </a:ln>
                <a:effectLst/>
                <a:latin typeface="Arial" panose="020B0604020202020204" pitchFamily="34" charset="0"/>
                <a:hlinkClick r:id="rId3"/>
              </a:rPr>
              <a:t>reality</a:t>
            </a:r>
            <a:r>
              <a:rPr kumimoji="0" lang="ko-KR" altLang="ko-KR" sz="1200" b="1" i="0" u="none" strike="noStrike" cap="none" normalizeH="0" baseline="0" dirty="0">
                <a:ln>
                  <a:noFill/>
                </a:ln>
                <a:effectLst/>
                <a:latin typeface="Arial" panose="020B0604020202020204" pitchFamily="34" charset="0"/>
                <a:hlinkClick r:id="rId3"/>
              </a:rPr>
              <a:t> (AR)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adds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digital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elements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to</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live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view</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often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by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using</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camera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smartphone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Examples</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augmented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experiences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include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Snapchat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lenses</a:t>
            </a:r>
            <a:r>
              <a:rPr kumimoji="0" lang="ko-KR" altLang="ko-KR" sz="1200" b="0" i="0" u="none" strike="noStrike" cap="none" normalizeH="0" baseline="0" dirty="0">
                <a:ln>
                  <a:noFill/>
                </a:ln>
                <a:effectLst/>
                <a:latin typeface="Arial" panose="020B0604020202020204" pitchFamily="34" charset="0"/>
              </a:rPr>
              <a:t> and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game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Pokemon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Go</a:t>
            </a:r>
            <a:r>
              <a:rPr kumimoji="0" lang="ko-KR" altLang="ko-KR" sz="12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None/>
              <a:tabLst/>
            </a:pPr>
            <a:r>
              <a:rPr kumimoji="0" lang="ko-KR" altLang="ko-KR" sz="1200" b="1" i="0" u="none" strike="noStrike" cap="none" normalizeH="0" baseline="0" dirty="0" err="1">
                <a:ln>
                  <a:noFill/>
                </a:ln>
                <a:effectLst/>
                <a:latin typeface="Arial" panose="020B0604020202020204" pitchFamily="34" charset="0"/>
                <a:hlinkClick r:id="rId4"/>
              </a:rPr>
              <a:t>Virtual</a:t>
            </a:r>
            <a:r>
              <a:rPr kumimoji="0" lang="ko-KR" altLang="ko-KR" sz="1200" b="1" i="0" u="none" strike="noStrike" cap="none" normalizeH="0" baseline="0" dirty="0">
                <a:ln>
                  <a:noFill/>
                </a:ln>
                <a:effectLst/>
                <a:latin typeface="Arial" panose="020B0604020202020204" pitchFamily="34" charset="0"/>
                <a:hlinkClick r:id="rId4"/>
              </a:rPr>
              <a:t> </a:t>
            </a:r>
            <a:r>
              <a:rPr kumimoji="0" lang="ko-KR" altLang="ko-KR" sz="1200" b="1" i="0" u="none" strike="noStrike" cap="none" normalizeH="0" baseline="0" dirty="0" err="1">
                <a:ln>
                  <a:noFill/>
                </a:ln>
                <a:effectLst/>
                <a:latin typeface="Arial" panose="020B0604020202020204" pitchFamily="34" charset="0"/>
                <a:hlinkClick r:id="rId4"/>
              </a:rPr>
              <a:t>reality</a:t>
            </a:r>
            <a:r>
              <a:rPr kumimoji="0" lang="ko-KR" altLang="ko-KR" sz="1200" b="1" i="0" u="none" strike="noStrike" cap="none" normalizeH="0" baseline="0" dirty="0">
                <a:ln>
                  <a:noFill/>
                </a:ln>
                <a:effectLst/>
                <a:latin typeface="Arial" panose="020B0604020202020204" pitchFamily="34" charset="0"/>
                <a:hlinkClick r:id="rId4"/>
              </a:rPr>
              <a:t> (VR)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implies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complete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immersion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experience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that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shuts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out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physical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world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Using</a:t>
            </a:r>
            <a:r>
              <a:rPr kumimoji="0" lang="ko-KR" altLang="ko-KR" sz="1200" b="0" i="0" u="none" strike="noStrike" cap="none" normalizeH="0" baseline="0" dirty="0">
                <a:ln>
                  <a:noFill/>
                </a:ln>
                <a:effectLst/>
                <a:latin typeface="Arial" panose="020B0604020202020204" pitchFamily="34" charset="0"/>
              </a:rPr>
              <a:t> VR </a:t>
            </a:r>
            <a:r>
              <a:rPr kumimoji="0" lang="ko-KR" altLang="ko-KR" sz="1200" b="0" i="0" u="none" strike="noStrike" cap="none" normalizeH="0" baseline="0" dirty="0" err="1">
                <a:ln>
                  <a:noFill/>
                </a:ln>
                <a:effectLst/>
                <a:latin typeface="Arial" panose="020B0604020202020204" pitchFamily="34" charset="0"/>
              </a:rPr>
              <a:t>devices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such</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as</a:t>
            </a:r>
            <a:r>
              <a:rPr kumimoji="0" lang="ko-KR" altLang="ko-KR" sz="1200" b="0" i="0" u="none" strike="noStrike" cap="none" normalizeH="0" baseline="0" dirty="0">
                <a:ln>
                  <a:noFill/>
                </a:ln>
                <a:effectLst/>
                <a:latin typeface="Arial" panose="020B0604020202020204" pitchFamily="34" charset="0"/>
              </a:rPr>
              <a:t> HTC </a:t>
            </a:r>
            <a:r>
              <a:rPr kumimoji="0" lang="ko-KR" altLang="ko-KR" sz="1200" b="0" i="0" u="none" strike="noStrike" cap="none" normalizeH="0" baseline="0" dirty="0" err="1">
                <a:ln>
                  <a:noFill/>
                </a:ln>
                <a:effectLst/>
                <a:latin typeface="Arial" panose="020B0604020202020204" pitchFamily="34" charset="0"/>
              </a:rPr>
              <a:t>Vive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Oculus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Rift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or</a:t>
            </a:r>
            <a:r>
              <a:rPr kumimoji="0" lang="ko-KR" altLang="ko-KR" sz="1200" b="0" i="0" u="none" strike="noStrike" cap="none" normalizeH="0" baseline="0" dirty="0">
                <a:ln>
                  <a:noFill/>
                </a:ln>
                <a:effectLst/>
                <a:latin typeface="Arial" panose="020B0604020202020204" pitchFamily="34" charset="0"/>
              </a:rPr>
              <a:t> Google </a:t>
            </a:r>
            <a:r>
              <a:rPr kumimoji="0" lang="ko-KR" altLang="ko-KR" sz="1200" b="0" i="0" u="none" strike="noStrike" cap="none" normalizeH="0" baseline="0" dirty="0" err="1">
                <a:ln>
                  <a:noFill/>
                </a:ln>
                <a:effectLst/>
                <a:latin typeface="Arial" panose="020B0604020202020204" pitchFamily="34" charset="0"/>
              </a:rPr>
              <a:t>Cardboard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users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can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be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transported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into</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number</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real-world</a:t>
            </a:r>
            <a:r>
              <a:rPr kumimoji="0" lang="ko-KR" altLang="ko-KR" sz="1200" b="0" i="0" u="none" strike="noStrike" cap="none" normalizeH="0" baseline="0" dirty="0">
                <a:ln>
                  <a:noFill/>
                </a:ln>
                <a:effectLst/>
                <a:latin typeface="Arial" panose="020B0604020202020204" pitchFamily="34" charset="0"/>
              </a:rPr>
              <a:t> and </a:t>
            </a:r>
            <a:r>
              <a:rPr kumimoji="0" lang="ko-KR" altLang="ko-KR" sz="1200" b="0" i="0" u="none" strike="noStrike" cap="none" normalizeH="0" baseline="0" dirty="0" err="1">
                <a:ln>
                  <a:noFill/>
                </a:ln>
                <a:effectLst/>
                <a:latin typeface="Arial" panose="020B0604020202020204" pitchFamily="34" charset="0"/>
              </a:rPr>
              <a:t>imagined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environments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such</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middle</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squawking</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penguin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colony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even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back</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dragon</a:t>
            </a:r>
            <a:r>
              <a:rPr kumimoji="0" lang="ko-KR" altLang="ko-KR" sz="12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None/>
              <a:tabLst/>
            </a:pPr>
            <a:r>
              <a:rPr kumimoji="0" lang="ko-KR" altLang="ko-KR" sz="1200" b="0" i="0" u="none" strike="noStrike" cap="none" normalizeH="0" baseline="0" dirty="0" err="1">
                <a:ln>
                  <a:noFill/>
                </a:ln>
                <a:effectLst/>
                <a:latin typeface="Arial" panose="020B0604020202020204" pitchFamily="34" charset="0"/>
              </a:rPr>
              <a:t>In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a:t>
            </a:r>
            <a:r>
              <a:rPr kumimoji="0" lang="ko-KR" altLang="ko-KR" sz="1200" b="0" i="0" u="none" strike="noStrike" cap="none" normalizeH="0" baseline="0" dirty="0">
                <a:ln>
                  <a:noFill/>
                </a:ln>
                <a:effectLst/>
                <a:latin typeface="Arial" panose="020B0604020202020204" pitchFamily="34" charset="0"/>
              </a:rPr>
              <a:t> </a:t>
            </a:r>
            <a:r>
              <a:rPr kumimoji="0" lang="ko-KR" altLang="ko-KR" sz="1200" b="1" i="0" u="none" strike="noStrike" cap="none" normalizeH="0" baseline="0" dirty="0" err="1">
                <a:ln>
                  <a:noFill/>
                </a:ln>
                <a:effectLst/>
                <a:latin typeface="Arial" panose="020B0604020202020204" pitchFamily="34" charset="0"/>
                <a:hlinkClick r:id="rId5"/>
              </a:rPr>
              <a:t>Mixed</a:t>
            </a:r>
            <a:r>
              <a:rPr kumimoji="0" lang="ko-KR" altLang="ko-KR" sz="1200" b="1" i="0" u="none" strike="noStrike" cap="none" normalizeH="0" baseline="0" dirty="0">
                <a:ln>
                  <a:noFill/>
                </a:ln>
                <a:effectLst/>
                <a:latin typeface="Arial" panose="020B0604020202020204" pitchFamily="34" charset="0"/>
                <a:hlinkClick r:id="rId5"/>
              </a:rPr>
              <a:t> </a:t>
            </a:r>
            <a:r>
              <a:rPr kumimoji="0" lang="ko-KR" altLang="ko-KR" sz="1200" b="1" i="0" u="none" strike="noStrike" cap="none" normalizeH="0" baseline="0" dirty="0" err="1">
                <a:ln>
                  <a:noFill/>
                </a:ln>
                <a:effectLst/>
                <a:latin typeface="Arial" panose="020B0604020202020204" pitchFamily="34" charset="0"/>
                <a:hlinkClick r:id="rId5"/>
              </a:rPr>
              <a:t>Reality</a:t>
            </a:r>
            <a:r>
              <a:rPr kumimoji="0" lang="ko-KR" altLang="ko-KR" sz="1200" b="1" i="0" u="none" strike="noStrike" cap="none" normalizeH="0" baseline="0" dirty="0">
                <a:ln>
                  <a:noFill/>
                </a:ln>
                <a:effectLst/>
                <a:latin typeface="Arial" panose="020B0604020202020204" pitchFamily="34" charset="0"/>
                <a:hlinkClick r:id="rId5"/>
              </a:rPr>
              <a:t> (MR</a:t>
            </a:r>
            <a:r>
              <a:rPr kumimoji="0" lang="ko-KR" altLang="ko-KR" sz="1200" b="1" i="0" u="none" strike="noStrike" cap="none" normalizeH="0" baseline="0" dirty="0">
                <a:ln>
                  <a:noFill/>
                </a:ln>
                <a:effectLst/>
                <a:latin typeface="Arial" panose="020B0604020202020204" pitchFamily="34" charset="0"/>
              </a:rPr>
              <a: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experience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which</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combines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elements</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both</a:t>
            </a:r>
            <a:r>
              <a:rPr kumimoji="0" lang="ko-KR" altLang="ko-KR" sz="1200" b="0" i="0" u="none" strike="noStrike" cap="none" normalizeH="0" baseline="0" dirty="0">
                <a:ln>
                  <a:noFill/>
                </a:ln>
                <a:effectLst/>
                <a:latin typeface="Arial" panose="020B0604020202020204" pitchFamily="34" charset="0"/>
              </a:rPr>
              <a:t> AR and VR, </a:t>
            </a:r>
            <a:r>
              <a:rPr kumimoji="0" lang="ko-KR" altLang="ko-KR" sz="1200" b="0" i="0" u="none" strike="noStrike" cap="none" normalizeH="0" baseline="0" dirty="0" err="1">
                <a:ln>
                  <a:noFill/>
                </a:ln>
                <a:effectLst/>
                <a:latin typeface="Arial" panose="020B0604020202020204" pitchFamily="34" charset="0"/>
              </a:rPr>
              <a:t>real-world</a:t>
            </a:r>
            <a:r>
              <a:rPr kumimoji="0" lang="ko-KR" altLang="ko-KR" sz="1200" b="0" i="0" u="none" strike="noStrike" cap="none" normalizeH="0" baseline="0" dirty="0">
                <a:ln>
                  <a:noFill/>
                </a:ln>
                <a:effectLst/>
                <a:latin typeface="Arial" panose="020B0604020202020204" pitchFamily="34" charset="0"/>
              </a:rPr>
              <a:t> and </a:t>
            </a:r>
            <a:r>
              <a:rPr kumimoji="0" lang="ko-KR" altLang="ko-KR" sz="1200" b="0" i="0" u="none" strike="noStrike" cap="none" normalizeH="0" baseline="0" dirty="0" err="1">
                <a:ln>
                  <a:noFill/>
                </a:ln>
                <a:effectLst/>
                <a:latin typeface="Arial" panose="020B0604020202020204" pitchFamily="34" charset="0"/>
              </a:rPr>
              <a:t>digital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objects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interact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Mixed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technology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just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now</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starting</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to</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take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off</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with</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Microsoft’s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HoloLens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one</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most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notable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early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mixed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apparatuses</a:t>
            </a:r>
            <a:r>
              <a:rPr kumimoji="0" lang="ko-KR" altLang="ko-KR" sz="12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None/>
              <a:tabLst/>
            </a:pPr>
            <a:r>
              <a:rPr kumimoji="0" lang="ko-KR" altLang="ko-KR" sz="1200" b="1" i="0" u="none" strike="noStrike" cap="none" normalizeH="0" baseline="0" dirty="0" err="1">
                <a:ln>
                  <a:noFill/>
                </a:ln>
                <a:effectLst/>
                <a:latin typeface="Arial" panose="020B0604020202020204" pitchFamily="34" charset="0"/>
                <a:hlinkClick r:id="rId6"/>
              </a:rPr>
              <a:t>Extended</a:t>
            </a:r>
            <a:r>
              <a:rPr kumimoji="0" lang="ko-KR" altLang="ko-KR" sz="1200" b="1" i="0" u="none" strike="noStrike" cap="none" normalizeH="0" baseline="0" dirty="0">
                <a:ln>
                  <a:noFill/>
                </a:ln>
                <a:effectLst/>
                <a:latin typeface="Arial" panose="020B0604020202020204" pitchFamily="34" charset="0"/>
                <a:hlinkClick r:id="rId6"/>
              </a:rPr>
              <a:t> </a:t>
            </a:r>
            <a:r>
              <a:rPr kumimoji="0" lang="ko-KR" altLang="ko-KR" sz="1200" b="1" i="0" u="none" strike="noStrike" cap="none" normalizeH="0" baseline="0" dirty="0" err="1">
                <a:ln>
                  <a:noFill/>
                </a:ln>
                <a:effectLst/>
                <a:latin typeface="Arial" panose="020B0604020202020204" pitchFamily="34" charset="0"/>
                <a:hlinkClick r:id="rId6"/>
              </a:rPr>
              <a:t>Reality</a:t>
            </a:r>
            <a:r>
              <a:rPr kumimoji="0" lang="ko-KR" altLang="ko-KR" sz="1200" b="1" i="0" u="none" strike="noStrike" cap="none" normalizeH="0" baseline="0" dirty="0">
                <a:ln>
                  <a:noFill/>
                </a:ln>
                <a:effectLst/>
                <a:latin typeface="Arial" panose="020B0604020202020204" pitchFamily="34" charset="0"/>
                <a:hlinkClick r:id="rId6"/>
              </a:rPr>
              <a:t> (XR)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umbrella</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term</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that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covers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all</a:t>
            </a:r>
            <a:r>
              <a:rPr kumimoji="0" lang="ko-KR" altLang="ko-KR" sz="1200" b="0" i="0" u="none" strike="noStrike" cap="none" normalizeH="0" baseline="0" dirty="0">
                <a:ln>
                  <a:noFill/>
                </a:ln>
                <a:effectLst/>
                <a:latin typeface="Arial" panose="020B0604020202020204" pitchFamily="34" charset="0"/>
              </a:rPr>
              <a:t> of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various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technologies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that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enhance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our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senses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whether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they’re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providing</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additional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information</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about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the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actual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world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or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creating</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totally</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unreal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simulated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worlds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for</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us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to</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experience</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It</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includes</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Virtual</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(VR), </a:t>
            </a:r>
            <a:r>
              <a:rPr kumimoji="0" lang="ko-KR" altLang="ko-KR" sz="1200" b="0" i="0" u="none" strike="noStrike" cap="none" normalizeH="0" baseline="0" dirty="0" err="1">
                <a:ln>
                  <a:noFill/>
                </a:ln>
                <a:effectLst/>
                <a:latin typeface="Arial" panose="020B0604020202020204" pitchFamily="34" charset="0"/>
              </a:rPr>
              <a:t>Augmented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(AR) and </a:t>
            </a:r>
            <a:r>
              <a:rPr kumimoji="0" lang="ko-KR" altLang="ko-KR" sz="1200" b="0" i="0" u="none" strike="noStrike" cap="none" normalizeH="0" baseline="0" dirty="0" err="1">
                <a:ln>
                  <a:noFill/>
                </a:ln>
                <a:effectLst/>
                <a:latin typeface="Arial" panose="020B0604020202020204" pitchFamily="34" charset="0"/>
              </a:rPr>
              <a:t>Mixed</a:t>
            </a:r>
            <a:r>
              <a:rPr kumimoji="0" lang="ko-KR" altLang="ko-KR" sz="1200" b="0" i="0" u="none" strike="noStrike" cap="none" normalizeH="0" baseline="0" dirty="0">
                <a:ln>
                  <a:noFill/>
                </a:ln>
                <a:effectLst/>
                <a:latin typeface="Arial" panose="020B0604020202020204" pitchFamily="34" charset="0"/>
              </a:rPr>
              <a:t> </a:t>
            </a:r>
            <a:r>
              <a:rPr kumimoji="0" lang="ko-KR" altLang="ko-KR" sz="1200" b="0" i="0" u="none" strike="noStrike" cap="none" normalizeH="0" baseline="0" dirty="0" err="1">
                <a:ln>
                  <a:noFill/>
                </a:ln>
                <a:effectLst/>
                <a:latin typeface="Arial" panose="020B0604020202020204" pitchFamily="34" charset="0"/>
              </a:rPr>
              <a:t>Reality</a:t>
            </a:r>
            <a:r>
              <a:rPr kumimoji="0" lang="ko-KR" altLang="ko-KR" sz="1200" b="0" i="0" u="none" strike="noStrike" cap="none" normalizeH="0" baseline="0" dirty="0">
                <a:ln>
                  <a:noFill/>
                </a:ln>
                <a:effectLst/>
                <a:latin typeface="Arial" panose="020B0604020202020204" pitchFamily="34" charset="0"/>
              </a:rPr>
              <a:t> (MR) </a:t>
            </a:r>
            <a:r>
              <a:rPr kumimoji="0" lang="ko-KR" altLang="ko-KR" sz="1200" b="0" i="0" u="none" strike="noStrike" cap="none" normalizeH="0" baseline="0" dirty="0" err="1">
                <a:ln>
                  <a:noFill/>
                </a:ln>
                <a:effectLst/>
                <a:latin typeface="Arial" panose="020B0604020202020204" pitchFamily="34" charset="0"/>
              </a:rPr>
              <a:t>technologies</a:t>
            </a:r>
            <a:r>
              <a:rPr kumimoji="0" lang="ko-KR" altLang="ko-KR" sz="1200" b="0" i="0" u="none" strike="noStrike" cap="none" normalizeH="0" baseline="0" dirty="0">
                <a:ln>
                  <a:noFill/>
                </a:ln>
                <a:effectLst/>
                <a:latin typeface="Arial" panose="020B0604020202020204" pitchFamily="34" charset="0"/>
              </a:rPr>
              <a:t>.</a:t>
            </a:r>
          </a:p>
        </p:txBody>
      </p:sp>
      <p:sp>
        <p:nvSpPr>
          <p:cNvPr id="4" name="슬라이드 번호 개체 틀 3">
            <a:extLst>
              <a:ext uri="{FF2B5EF4-FFF2-40B4-BE49-F238E27FC236}">
                <a16:creationId xmlns:a16="http://schemas.microsoft.com/office/drawing/2014/main" id="{92C017CE-9D30-4ED8-C5BA-2DF9B9E9EA29}"/>
              </a:ext>
            </a:extLst>
          </p:cNvPr>
          <p:cNvSpPr>
            <a:spLocks noGrp="1"/>
          </p:cNvSpPr>
          <p:nvPr>
            <p:ph type="sldNum" sz="quarter" idx="12"/>
          </p:nvPr>
        </p:nvSpPr>
        <p:spPr>
          <a:xfrm>
            <a:off x="9077706" y="6356350"/>
            <a:ext cx="2743200" cy="365125"/>
          </a:xfrm>
        </p:spPr>
        <p:txBody>
          <a:bodyPr>
            <a:normAutofit/>
          </a:bodyPr>
          <a:lstStyle/>
          <a:p>
            <a:pPr>
              <a:spcAft>
                <a:spcPts val="600"/>
              </a:spcAft>
            </a:pPr>
            <a:fld id="{FABEA76D-AC0B-4A8D-A15D-FF0B16DFADCB}" type="slidenum">
              <a:rPr lang="ko-KR" altLang="en-US">
                <a:solidFill>
                  <a:schemeClr val="bg1"/>
                </a:solidFill>
              </a:rPr>
              <a:pPr>
                <a:spcAft>
                  <a:spcPts val="600"/>
                </a:spcAft>
              </a:pPr>
              <a:t>7</a:t>
            </a:fld>
            <a:endParaRPr lang="ko-KR" altLang="en-US">
              <a:solidFill>
                <a:schemeClr val="bg1"/>
              </a:solidFill>
            </a:endParaRPr>
          </a:p>
        </p:txBody>
      </p:sp>
      <p:sp>
        <p:nvSpPr>
          <p:cNvPr id="6" name="날짜 개체 틀 5">
            <a:extLst>
              <a:ext uri="{FF2B5EF4-FFF2-40B4-BE49-F238E27FC236}">
                <a16:creationId xmlns:a16="http://schemas.microsoft.com/office/drawing/2014/main" id="{EA46D77A-B1C2-37A4-3433-6466B5B89A18}"/>
              </a:ext>
            </a:extLst>
          </p:cNvPr>
          <p:cNvSpPr>
            <a:spLocks noGrp="1"/>
          </p:cNvSpPr>
          <p:nvPr>
            <p:ph type="dt" sz="half" idx="10"/>
          </p:nvPr>
        </p:nvSpPr>
        <p:spPr/>
        <p:txBody>
          <a:bodyPr/>
          <a:lstStyle/>
          <a:p>
            <a:fld id="{48C97B71-8BBC-4B07-A2BC-BB4ED1E73B35}" type="datetime1">
              <a:rPr lang="ko-KR" altLang="en-US" smtClean="0"/>
              <a:t>2023-09-18</a:t>
            </a:fld>
            <a:endParaRPr lang="ko-KR" altLang="en-US"/>
          </a:p>
        </p:txBody>
      </p:sp>
      <p:sp>
        <p:nvSpPr>
          <p:cNvPr id="7" name="바닥글 개체 틀 6">
            <a:extLst>
              <a:ext uri="{FF2B5EF4-FFF2-40B4-BE49-F238E27FC236}">
                <a16:creationId xmlns:a16="http://schemas.microsoft.com/office/drawing/2014/main" id="{7202CF74-4DE3-6236-FB14-AC6496FDFB3C}"/>
              </a:ext>
            </a:extLst>
          </p:cNvPr>
          <p:cNvSpPr>
            <a:spLocks noGrp="1"/>
          </p:cNvSpPr>
          <p:nvPr>
            <p:ph type="ftr" sz="quarter" idx="11"/>
          </p:nvPr>
        </p:nvSpPr>
        <p:spPr/>
        <p:txBody>
          <a:bodyPr/>
          <a:lstStyle/>
          <a:p>
            <a:r>
              <a:rPr lang="ko-KR" altLang="en-US"/>
              <a:t>게임엔진 </a:t>
            </a:r>
            <a:r>
              <a:rPr lang="en-US" altLang="ko-KR"/>
              <a:t>II</a:t>
            </a:r>
            <a:endParaRPr lang="ko-KR" altLang="en-US"/>
          </a:p>
        </p:txBody>
      </p:sp>
    </p:spTree>
    <p:extLst>
      <p:ext uri="{BB962C8B-B14F-4D97-AF65-F5344CB8AC3E}">
        <p14:creationId xmlns:p14="http://schemas.microsoft.com/office/powerpoint/2010/main" val="42341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F3BA757B-B976-3F0A-590C-ADDB7C23FDD0}"/>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7094"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a:extLst>
              <a:ext uri="{FF2B5EF4-FFF2-40B4-BE49-F238E27FC236}">
                <a16:creationId xmlns:a16="http://schemas.microsoft.com/office/drawing/2014/main" id="{9A56B698-D86B-CAD4-6700-B52928B85CD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atinLnBrk="0"/>
            <a:fld id="{F13213F7-EF02-4C82-81AA-1C825981EF6C}" type="datetime1">
              <a:rPr lang="ko-KR" altLang="en-US" smtClean="0">
                <a:solidFill>
                  <a:srgbClr val="FFFFFF"/>
                </a:solidFill>
              </a:rPr>
              <a:t>2023-09-18</a:t>
            </a:fld>
            <a:endParaRPr lang="en-US" altLang="ko-KR">
              <a:solidFill>
                <a:srgbClr val="FFFFFF"/>
              </a:solidFill>
            </a:endParaRPr>
          </a:p>
        </p:txBody>
      </p:sp>
      <p:sp>
        <p:nvSpPr>
          <p:cNvPr id="5" name="바닥글 개체 틀 4">
            <a:extLst>
              <a:ext uri="{FF2B5EF4-FFF2-40B4-BE49-F238E27FC236}">
                <a16:creationId xmlns:a16="http://schemas.microsoft.com/office/drawing/2014/main" id="{958CB966-096E-AA9A-BC39-A1706CBFBA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latinLnBrk="0">
              <a:spcAft>
                <a:spcPts val="600"/>
              </a:spcAft>
            </a:pPr>
            <a:r>
              <a:rPr lang="ko-KR" altLang="en-US" kern="1200">
                <a:solidFill>
                  <a:srgbClr val="FFFFFF"/>
                </a:solidFill>
                <a:latin typeface="+mn-lt"/>
                <a:ea typeface="+mn-ea"/>
                <a:cs typeface="+mn-cs"/>
              </a:rPr>
              <a:t>게임엔진 </a:t>
            </a:r>
            <a:r>
              <a:rPr lang="en-US" altLang="ko-KR" kern="1200">
                <a:solidFill>
                  <a:srgbClr val="FFFFFF"/>
                </a:solidFill>
                <a:latin typeface="+mn-lt"/>
                <a:ea typeface="+mn-ea"/>
                <a:cs typeface="+mn-cs"/>
              </a:rPr>
              <a:t>II</a:t>
            </a:r>
          </a:p>
        </p:txBody>
      </p:sp>
      <p:sp>
        <p:nvSpPr>
          <p:cNvPr id="6" name="슬라이드 번호 개체 틀 5">
            <a:extLst>
              <a:ext uri="{FF2B5EF4-FFF2-40B4-BE49-F238E27FC236}">
                <a16:creationId xmlns:a16="http://schemas.microsoft.com/office/drawing/2014/main" id="{16CEC31C-824A-57D4-0BAE-ED1CA441C7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latinLnBrk="0">
              <a:spcAft>
                <a:spcPts val="600"/>
              </a:spcAft>
            </a:pPr>
            <a:fld id="{FABEA76D-AC0B-4A8D-A15D-FF0B16DFADCB}" type="slidenum">
              <a:rPr lang="en-US" altLang="ko-KR">
                <a:solidFill>
                  <a:srgbClr val="FFFFFF"/>
                </a:solidFill>
              </a:rPr>
              <a:pPr latinLnBrk="0">
                <a:spcAft>
                  <a:spcPts val="600"/>
                </a:spcAft>
              </a:pPr>
              <a:t>8</a:t>
            </a:fld>
            <a:endParaRPr lang="en-US" altLang="ko-KR">
              <a:solidFill>
                <a:srgbClr val="FFFFFF"/>
              </a:solidFill>
            </a:endParaRPr>
          </a:p>
        </p:txBody>
      </p:sp>
    </p:spTree>
    <p:extLst>
      <p:ext uri="{BB962C8B-B14F-4D97-AF65-F5344CB8AC3E}">
        <p14:creationId xmlns:p14="http://schemas.microsoft.com/office/powerpoint/2010/main" val="20520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B02750-C493-3D8F-11C2-EC0CD1441E6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D47B8C-05F4-9792-ADD9-2AF86EF443DA}"/>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B1737A86-3D6A-4EEF-F457-3C05242B81AE}"/>
              </a:ext>
            </a:extLst>
          </p:cNvPr>
          <p:cNvSpPr>
            <a:spLocks noGrp="1"/>
          </p:cNvSpPr>
          <p:nvPr>
            <p:ph type="dt" sz="half" idx="10"/>
          </p:nvPr>
        </p:nvSpPr>
        <p:spPr/>
        <p:txBody>
          <a:bodyPr/>
          <a:lstStyle/>
          <a:p>
            <a:fld id="{03ED9544-6F3A-40A9-8254-F47A35B15F55}" type="datetime1">
              <a:rPr lang="ko-KR" altLang="en-US" smtClean="0"/>
              <a:t>2023-09-18</a:t>
            </a:fld>
            <a:endParaRPr lang="ko-KR" altLang="en-US"/>
          </a:p>
        </p:txBody>
      </p:sp>
      <p:sp>
        <p:nvSpPr>
          <p:cNvPr id="5" name="바닥글 개체 틀 4">
            <a:extLst>
              <a:ext uri="{FF2B5EF4-FFF2-40B4-BE49-F238E27FC236}">
                <a16:creationId xmlns:a16="http://schemas.microsoft.com/office/drawing/2014/main" id="{53B762FE-84F0-4C2E-DCB9-664B5B7159A1}"/>
              </a:ext>
            </a:extLst>
          </p:cNvPr>
          <p:cNvSpPr>
            <a:spLocks noGrp="1"/>
          </p:cNvSpPr>
          <p:nvPr>
            <p:ph type="ftr" sz="quarter" idx="11"/>
          </p:nvPr>
        </p:nvSpPr>
        <p:spPr/>
        <p:txBody>
          <a:bodyPr/>
          <a:lstStyle/>
          <a:p>
            <a:r>
              <a:rPr lang="ko-KR" altLang="en-US"/>
              <a:t>게임엔진 </a:t>
            </a:r>
            <a:r>
              <a:rPr lang="en-US" altLang="ko-KR"/>
              <a:t>II</a:t>
            </a:r>
            <a:endParaRPr lang="ko-KR" altLang="en-US"/>
          </a:p>
        </p:txBody>
      </p:sp>
      <p:sp>
        <p:nvSpPr>
          <p:cNvPr id="6" name="슬라이드 번호 개체 틀 5">
            <a:extLst>
              <a:ext uri="{FF2B5EF4-FFF2-40B4-BE49-F238E27FC236}">
                <a16:creationId xmlns:a16="http://schemas.microsoft.com/office/drawing/2014/main" id="{005D6185-26F6-7C3A-9657-E0E4B29305AD}"/>
              </a:ext>
            </a:extLst>
          </p:cNvPr>
          <p:cNvSpPr>
            <a:spLocks noGrp="1"/>
          </p:cNvSpPr>
          <p:nvPr>
            <p:ph type="sldNum" sz="quarter" idx="12"/>
          </p:nvPr>
        </p:nvSpPr>
        <p:spPr/>
        <p:txBody>
          <a:bodyPr/>
          <a:lstStyle/>
          <a:p>
            <a:fld id="{FABEA76D-AC0B-4A8D-A15D-FF0B16DFADCB}" type="slidenum">
              <a:rPr lang="ko-KR" altLang="en-US" smtClean="0"/>
              <a:t>9</a:t>
            </a:fld>
            <a:endParaRPr lang="ko-KR" altLang="en-US"/>
          </a:p>
        </p:txBody>
      </p:sp>
      <p:pic>
        <p:nvPicPr>
          <p:cNvPr id="6146" name="Picture 2" descr="OpenXR Overview - The Khronos Group Inc">
            <a:extLst>
              <a:ext uri="{FF2B5EF4-FFF2-40B4-BE49-F238E27FC236}">
                <a16:creationId xmlns:a16="http://schemas.microsoft.com/office/drawing/2014/main" id="{0402F27E-29A4-CCB0-6672-5C7DB7FA1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0"/>
            <a:ext cx="9375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883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9121</TotalTime>
  <Words>2558</Words>
  <Application>Microsoft Office PowerPoint</Application>
  <PresentationFormat>Widescreen</PresentationFormat>
  <Paragraphs>383</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Neue Plak</vt:lpstr>
      <vt:lpstr>맑은 고딕</vt:lpstr>
      <vt:lpstr>Arial</vt:lpstr>
      <vt:lpstr>Calibri</vt:lpstr>
      <vt:lpstr>Roboto</vt:lpstr>
      <vt:lpstr>Office 테마</vt:lpstr>
      <vt:lpstr>게임엔진2 제3주</vt:lpstr>
      <vt:lpstr>Oculus 사용</vt:lpstr>
      <vt:lpstr>PowerPoint Presentation</vt:lpstr>
      <vt:lpstr>Oculus 사용</vt:lpstr>
      <vt:lpstr>PowerPoint Presentation</vt:lpstr>
      <vt:lpstr>XR(VR/AR) Basics</vt:lpstr>
      <vt:lpstr>VR, MR, AR and XR</vt:lpstr>
      <vt:lpstr>PowerPoint Presentation</vt:lpstr>
      <vt:lpstr>PowerPoint Presentation</vt:lpstr>
      <vt:lpstr>PowerPoint Presentation</vt:lpstr>
      <vt:lpstr>Unity Editor 사용</vt:lpstr>
      <vt:lpstr>Supported Platforms</vt:lpstr>
      <vt:lpstr>Unity XR plug-in framework(Unity - Manual: XR (unity3d.com))</vt:lpstr>
      <vt:lpstr>Configuring your Unity Project for XR (Unity - Manual: Configuring your Unity Project for XR (unity3d.com))</vt:lpstr>
      <vt:lpstr>XR Interaction Toolkit(Unity - Manual: XR Interaction Toolkit (unity3d.com))</vt:lpstr>
      <vt:lpstr>XR Plug-in Framework(Unity - Manual: XR Plug-in Framework (unity3d.com))</vt:lpstr>
      <vt:lpstr>AR development in Unity</vt:lpstr>
      <vt:lpstr>VR development in Unity</vt:lpstr>
      <vt:lpstr>API usage examples</vt:lpstr>
      <vt:lpstr>Additional Unity resources</vt:lpstr>
      <vt:lpstr>Glossary of XR-specific terms</vt:lpstr>
      <vt:lpstr>Rendering for AR/VR</vt:lpstr>
      <vt:lpstr>Single-Pass Stereo VR rendering:</vt:lpstr>
      <vt:lpstr>PowerPoint Presentation</vt:lpstr>
      <vt:lpstr>간단한 VR Game 만들기</vt:lpstr>
      <vt:lpstr>PowerPoint Presentation</vt:lpstr>
      <vt:lpstr>PowerPoint Presentation</vt:lpstr>
      <vt:lpstr>PowerPoint Presentation</vt:lpstr>
      <vt:lpstr>PowerPoint Presentation</vt:lpstr>
      <vt:lpstr>PowerPoint Presentation</vt:lpstr>
      <vt:lpstr>Getting started with VR development in Unity (Unity - Manual: Getting started with VR development in Unity (unity3d.com))</vt:lpstr>
      <vt:lpstr>Oculus App Development in Unity (Oculus App Development in Unity | Oculus Developers)</vt:lpstr>
      <vt:lpstr>OpenXR Plugin(OpenXR Plugin | OpenXR Plugin | 1.5.1 (unity3d.com))</vt:lpstr>
      <vt:lpstr>블럭쌓기 게임</vt:lpstr>
      <vt:lpstr>Event Handler 추가</vt:lpstr>
      <vt:lpstr>GenerateBox.cs</vt:lpstr>
      <vt:lpstr>PowerPoint Presentation</vt:lpstr>
      <vt:lpstr>Tracking Origin Mode(Unity - Scripting API: TrackingOriginMode (unity3d.com))</vt:lpstr>
      <vt:lpstr>PowerPoint Presentation</vt:lpstr>
      <vt:lpstr>PowerPoint Presentation</vt:lpstr>
      <vt:lpstr>PowerPoint Presentation</vt:lpstr>
      <vt:lpstr>게임 만들기 순서</vt:lpstr>
      <vt:lpstr>게임 만들기 순서</vt:lpstr>
      <vt:lpstr>게임 만들기 순서</vt:lpstr>
      <vt:lpstr>게임 만들기 순서</vt:lpstr>
      <vt:lpstr>PowerPoint Presentation</vt:lpstr>
      <vt:lpstr>게임 만들기 순서</vt:lpstr>
      <vt:lpstr>게임 만들기 순서</vt:lpstr>
      <vt:lpstr>게임 만들기 순서</vt:lpstr>
      <vt:lpstr>스크립트 편집 툴 설정</vt:lpstr>
      <vt:lpstr>게임 만들기 순서</vt:lpstr>
      <vt:lpstr>Event Handler 추가</vt:lpstr>
      <vt:lpstr>게임 만들기 순서</vt:lpstr>
      <vt:lpstr>할일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기초C언어 제1주</dc:title>
  <dc:creator>hwlee</dc:creator>
  <cp:lastModifiedBy>Hyung Won Lee</cp:lastModifiedBy>
  <cp:revision>98</cp:revision>
  <cp:lastPrinted>2017-02-13T22:50:26Z</cp:lastPrinted>
  <dcterms:created xsi:type="dcterms:W3CDTF">2015-05-15T08:43:14Z</dcterms:created>
  <dcterms:modified xsi:type="dcterms:W3CDTF">2023-09-19T03:10:37Z</dcterms:modified>
</cp:coreProperties>
</file>